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sldIdLst>
    <p:sldId id="265" r:id="rId2"/>
    <p:sldId id="266" r:id="rId3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590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795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895318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ここに一文を入力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36322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140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719576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89775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9075925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4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4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ここに一文を入力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66</Words>
  <Application>Microsoft Office PowerPoint</Application>
  <PresentationFormat>ユーザー設定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109</cp:revision>
  <cp:lastPrinted>2016-08-15T04:36:09Z</cp:lastPrinted>
  <dcterms:created xsi:type="dcterms:W3CDTF">2016-08-15T01:34:35Z</dcterms:created>
  <dcterms:modified xsi:type="dcterms:W3CDTF">2016-08-15T05:22:41Z</dcterms:modified>
</cp:coreProperties>
</file>