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108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1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0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6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97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13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04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2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0AFE-D66F-49FF-8B0B-00F564CE32BC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9C34-C305-428B-AB16-7CC42AEFD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98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>
            <a:spLocks noChangeAspect="1"/>
          </p:cNvSpPr>
          <p:nvPr/>
        </p:nvSpPr>
        <p:spPr>
          <a:xfrm>
            <a:off x="1648462" y="375331"/>
            <a:ext cx="824393" cy="64730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右矢印 7"/>
          <p:cNvSpPr>
            <a:spLocks noChangeAspect="1"/>
          </p:cNvSpPr>
          <p:nvPr/>
        </p:nvSpPr>
        <p:spPr>
          <a:xfrm rot="16200000">
            <a:off x="675517" y="4944397"/>
            <a:ext cx="3228922" cy="5486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>
            <a:spLocks noChangeAspect="1"/>
          </p:cNvSpPr>
          <p:nvPr/>
        </p:nvSpPr>
        <p:spPr>
          <a:xfrm rot="15227680">
            <a:off x="267657" y="4956808"/>
            <a:ext cx="3228922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>
            <a:spLocks noChangeAspect="1"/>
          </p:cNvSpPr>
          <p:nvPr/>
        </p:nvSpPr>
        <p:spPr>
          <a:xfrm rot="16200000">
            <a:off x="675516" y="1723079"/>
            <a:ext cx="3228922" cy="5486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>
            <a:spLocks noChangeAspect="1"/>
          </p:cNvSpPr>
          <p:nvPr/>
        </p:nvSpPr>
        <p:spPr>
          <a:xfrm rot="15237903">
            <a:off x="-778044" y="1746593"/>
            <a:ext cx="3410289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>
            <a:spLocks noChangeAspect="1"/>
          </p:cNvSpPr>
          <p:nvPr/>
        </p:nvSpPr>
        <p:spPr>
          <a:xfrm rot="17197547">
            <a:off x="80031" y="1723078"/>
            <a:ext cx="3454449" cy="5486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>
            <a:spLocks noChangeAspect="1"/>
          </p:cNvSpPr>
          <p:nvPr/>
        </p:nvSpPr>
        <p:spPr>
          <a:xfrm rot="10800000">
            <a:off x="3555538" y="375331"/>
            <a:ext cx="1175489" cy="5486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>
            <a:spLocks noChangeAspect="1"/>
          </p:cNvSpPr>
          <p:nvPr/>
        </p:nvSpPr>
        <p:spPr>
          <a:xfrm rot="10800000">
            <a:off x="3555538" y="1036614"/>
            <a:ext cx="1175489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>
            <a:spLocks noChangeAspect="1"/>
          </p:cNvSpPr>
          <p:nvPr/>
        </p:nvSpPr>
        <p:spPr>
          <a:xfrm rot="10800000">
            <a:off x="3555537" y="1697896"/>
            <a:ext cx="1175489" cy="54864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0800000">
            <a:off x="1425666" y="3548342"/>
            <a:ext cx="850608" cy="19419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10800000">
            <a:off x="586169" y="329007"/>
            <a:ext cx="763171" cy="19419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1425669" y="324148"/>
            <a:ext cx="850605" cy="19419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349340" y="375331"/>
            <a:ext cx="69177" cy="3322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349337" y="545870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349337" y="896409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349336" y="1246948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351327" y="1597487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352255" y="1946706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349335" y="2300243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349333" y="2657524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349334" y="3004319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349333" y="3353107"/>
            <a:ext cx="6917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9799095">
            <a:off x="1868965" y="4640275"/>
            <a:ext cx="293383" cy="9699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96684" y="43598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bg1"/>
                </a:solidFill>
              </a:rPr>
              <a:t>Δθ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67807" y="14068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00B050"/>
                </a:solidFill>
              </a:rPr>
              <a:t>Δθ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>
            <a:off x="1424264" y="1778852"/>
            <a:ext cx="293383" cy="9699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01394" y="4649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走行体の進行方向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01394" y="1126268"/>
            <a:ext cx="777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実際に走行体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が進んだ向き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走行によって生じた誤差を修正しない場合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801394" y="178755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走行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によって生じた誤差を修正する為の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走行体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の進行方向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555537" y="2538486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モーターごとに、入力に対する出力が異なる。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その結果、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両輪を動かすモーターには出力が生じ、進行方向がズレ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事がある。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本技術では、両輪の走行実績を基にして、発生した進行方向とのズレを計測し、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計測ごとに進行方向とのズレを打ち消すように軌道を修正する。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8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111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Ishigami Masanori</dc:creator>
  <cp:lastModifiedBy>Ishigami Masanori</cp:lastModifiedBy>
  <cp:revision>7</cp:revision>
  <dcterms:created xsi:type="dcterms:W3CDTF">2016-08-14T13:45:43Z</dcterms:created>
  <dcterms:modified xsi:type="dcterms:W3CDTF">2016-08-14T14:38:08Z</dcterms:modified>
</cp:coreProperties>
</file>