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42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58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5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08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34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3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99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41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64BD-28EB-4A80-A14A-B0AFBBA31751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D312-4D4D-4FD5-8476-3B1512002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4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座標列指定による移動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35561" y="1484784"/>
                <a:ext cx="5006499" cy="2107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10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10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10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1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1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10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10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10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10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10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</a:t>
                </a:r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および</a:t>
                </a:r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1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10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10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３次スプライン曲線 </a:t>
                </a:r>
                <a14:m>
                  <m:oMath xmlns:m="http://schemas.openxmlformats.org/officeDocument/2006/math">
                    <m:r>
                      <a:rPr lang="ja-JP" altLang="en-US" sz="1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1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10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1000" i="1">
                        <a:latin typeface="Cambria Math"/>
                      </a:rPr>
                      <m:t>𝑠</m:t>
                    </m:r>
                    <m:r>
                      <a:rPr lang="en-US" altLang="ja-JP" sz="10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10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0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1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10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10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10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10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</a:t>
                </a:r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の右車輪の回転速度から、左車輪の回転速度の目標値を決定し、</a:t>
                </a:r>
                <a:r>
                  <a:rPr lang="en-US" altLang="ja-JP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484784"/>
                <a:ext cx="5006499" cy="2107308"/>
              </a:xfrm>
              <a:prstGeom prst="rect">
                <a:avLst/>
              </a:prstGeom>
              <a:blipFill rotWithShape="0">
                <a:blip r:embed="rId2"/>
                <a:stretch>
                  <a:fillRect b="-5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グループ化 69"/>
          <p:cNvGrpSpPr/>
          <p:nvPr/>
        </p:nvGrpSpPr>
        <p:grpSpPr>
          <a:xfrm>
            <a:off x="2617148" y="3341807"/>
            <a:ext cx="3625344" cy="3174425"/>
            <a:chOff x="4871141" y="2564904"/>
            <a:chExt cx="3625344" cy="3174425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26" name="グループ化 25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6" name="円弧 5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7" name="円弧 6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9" name="円弧 8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10" name="直線コネクタ 9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線コネクタ 10"/>
                  <p:cNvCxnSpPr>
                    <a:stCxn id="7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テキスト ボックス 11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" name="円/楕円 7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15" name="右中かっこ 14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6" name="テキスト ボックス 15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</a:t>
                  </a:r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中心</a:t>
                  </a:r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  <a:endPara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</a:t>
                  </a:r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車輪</a:t>
                  </a:r>
                  <a:endPara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cxnSp>
              <p:nvCxnSpPr>
                <p:cNvPr id="20" name="直線コネクタ 19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正方形/長方形 21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正方形/長方形 22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直線コネクタ 43"/>
              <p:cNvCxnSpPr>
                <a:stCxn id="8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線矢印コネクタ 51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フリーフォーム 52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円/楕円 49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4" name="直線矢印コネクタ 63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正方形/長方形 66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正方形/長方形 67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正方形/長方形 68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3653571" y="3936612"/>
                <a:ext cx="436337" cy="257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ja-JP" altLang="en-US" sz="900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71" y="3936612"/>
                <a:ext cx="436337" cy="2571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/楕円 32"/>
          <p:cNvSpPr>
            <a:spLocks noChangeAspect="1"/>
          </p:cNvSpPr>
          <p:nvPr/>
        </p:nvSpPr>
        <p:spPr>
          <a:xfrm>
            <a:off x="3883178" y="4234583"/>
            <a:ext cx="72008" cy="720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603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座標列指定による移動</vt:lpstr>
    </vt:vector>
  </TitlesOfParts>
  <Company>リコーグループ社内利用機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Takase Masahide</dc:creator>
  <cp:lastModifiedBy>Takase Masahide</cp:lastModifiedBy>
  <cp:revision>2</cp:revision>
  <dcterms:created xsi:type="dcterms:W3CDTF">2016-08-17T06:46:20Z</dcterms:created>
  <dcterms:modified xsi:type="dcterms:W3CDTF">2016-08-17T06:59:04Z</dcterms:modified>
</cp:coreProperties>
</file>