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6F600"/>
    <a:srgbClr val="F0F000"/>
    <a:srgbClr val="E0E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54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6385-1E20-4E75-938E-8CB9243ED2AB}" type="datetimeFigureOut">
              <a:rPr kumimoji="1" lang="ja-JP" altLang="en-US" smtClean="0"/>
              <a:t>2016/8/17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038C8-E2B6-4F33-AD12-1CB5A5BA89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3143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6385-1E20-4E75-938E-8CB9243ED2AB}" type="datetimeFigureOut">
              <a:rPr kumimoji="1" lang="ja-JP" altLang="en-US" smtClean="0"/>
              <a:t>2016/8/17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038C8-E2B6-4F33-AD12-1CB5A5BA89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5029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6385-1E20-4E75-938E-8CB9243ED2AB}" type="datetimeFigureOut">
              <a:rPr kumimoji="1" lang="ja-JP" altLang="en-US" smtClean="0"/>
              <a:t>2016/8/17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038C8-E2B6-4F33-AD12-1CB5A5BA89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8711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6385-1E20-4E75-938E-8CB9243ED2AB}" type="datetimeFigureOut">
              <a:rPr kumimoji="1" lang="ja-JP" altLang="en-US" smtClean="0"/>
              <a:t>2016/8/17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038C8-E2B6-4F33-AD12-1CB5A5BA89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0547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6385-1E20-4E75-938E-8CB9243ED2AB}" type="datetimeFigureOut">
              <a:rPr kumimoji="1" lang="ja-JP" altLang="en-US" smtClean="0"/>
              <a:t>2016/8/17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038C8-E2B6-4F33-AD12-1CB5A5BA89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322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6385-1E20-4E75-938E-8CB9243ED2AB}" type="datetimeFigureOut">
              <a:rPr kumimoji="1" lang="ja-JP" altLang="en-US" smtClean="0"/>
              <a:t>2016/8/17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038C8-E2B6-4F33-AD12-1CB5A5BA89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2238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6385-1E20-4E75-938E-8CB9243ED2AB}" type="datetimeFigureOut">
              <a:rPr kumimoji="1" lang="ja-JP" altLang="en-US" smtClean="0"/>
              <a:t>2016/8/17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038C8-E2B6-4F33-AD12-1CB5A5BA89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2404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6385-1E20-4E75-938E-8CB9243ED2AB}" type="datetimeFigureOut">
              <a:rPr kumimoji="1" lang="ja-JP" altLang="en-US" smtClean="0"/>
              <a:t>2016/8/17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038C8-E2B6-4F33-AD12-1CB5A5BA89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9444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6385-1E20-4E75-938E-8CB9243ED2AB}" type="datetimeFigureOut">
              <a:rPr kumimoji="1" lang="ja-JP" altLang="en-US" smtClean="0"/>
              <a:t>2016/8/17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038C8-E2B6-4F33-AD12-1CB5A5BA89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3106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6385-1E20-4E75-938E-8CB9243ED2AB}" type="datetimeFigureOut">
              <a:rPr kumimoji="1" lang="ja-JP" altLang="en-US" smtClean="0"/>
              <a:t>2016/8/17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038C8-E2B6-4F33-AD12-1CB5A5BA89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7462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6385-1E20-4E75-938E-8CB9243ED2AB}" type="datetimeFigureOut">
              <a:rPr kumimoji="1" lang="ja-JP" altLang="en-US" smtClean="0"/>
              <a:t>2016/8/17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038C8-E2B6-4F33-AD12-1CB5A5BA89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8197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DD6385-1E20-4E75-938E-8CB9243ED2AB}" type="datetimeFigureOut">
              <a:rPr kumimoji="1" lang="ja-JP" altLang="en-US" smtClean="0"/>
              <a:t>2016/8/17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038C8-E2B6-4F33-AD12-1CB5A5BA89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3191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/>
          <p:cNvGrpSpPr/>
          <p:nvPr/>
        </p:nvGrpSpPr>
        <p:grpSpPr>
          <a:xfrm>
            <a:off x="1538452" y="147709"/>
            <a:ext cx="2813418" cy="473954"/>
            <a:chOff x="108961" y="835133"/>
            <a:chExt cx="705349" cy="473954"/>
          </a:xfrm>
        </p:grpSpPr>
        <p:sp>
          <p:nvSpPr>
            <p:cNvPr id="5" name="正方形/長方形 4"/>
            <p:cNvSpPr/>
            <p:nvPr/>
          </p:nvSpPr>
          <p:spPr>
            <a:xfrm>
              <a:off x="108961" y="835133"/>
              <a:ext cx="705349" cy="289332"/>
            </a:xfrm>
            <a:prstGeom prst="rect">
              <a:avLst/>
            </a:prstGeom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91428" tIns="45714" rIns="91428" bIns="45714" rtlCol="0" anchor="ctr"/>
            <a:lstStyle/>
            <a:p>
              <a:pPr algn="ctr"/>
              <a:endParaRPr kumimoji="1" lang="ja-JP" altLang="en-US" sz="2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  <p:sp>
          <p:nvSpPr>
            <p:cNvPr id="6" name="テキスト ボックス 5"/>
            <p:cNvSpPr txBox="1"/>
            <p:nvPr/>
          </p:nvSpPr>
          <p:spPr>
            <a:xfrm>
              <a:off x="113109" y="878200"/>
              <a:ext cx="686862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ja-JP" altLang="en-US" sz="1400" dirty="0" smtClean="0"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　</a:t>
              </a:r>
              <a:r>
                <a:rPr lang="en-US" altLang="ja-JP" sz="1400" dirty="0" err="1" smtClean="0"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N.n</a:t>
              </a:r>
              <a:r>
                <a:rPr lang="ja-JP" altLang="en-US" sz="1400" dirty="0" smtClean="0"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 </a:t>
              </a:r>
              <a:r>
                <a:rPr lang="ja-JP" altLang="en-US" sz="1400" dirty="0"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ブロック</a:t>
              </a:r>
              <a:r>
                <a:rPr lang="ja-JP" altLang="en-US" sz="1400" dirty="0" smtClean="0"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を</a:t>
              </a:r>
              <a:r>
                <a:rPr lang="ja-JP" altLang="en-US" sz="1400" dirty="0"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アーム</a:t>
              </a:r>
              <a:r>
                <a:rPr lang="ja-JP" altLang="en-US" sz="1400" dirty="0" smtClean="0"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に収める</a:t>
              </a:r>
              <a:endParaRPr kumimoji="1" lang="ja-JP" altLang="en-US" sz="1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</p:grpSp>
      <p:sp>
        <p:nvSpPr>
          <p:cNvPr id="20" name="テキスト ボックス 19"/>
          <p:cNvSpPr txBox="1"/>
          <p:nvPr/>
        </p:nvSpPr>
        <p:spPr>
          <a:xfrm>
            <a:off x="3979767" y="539510"/>
            <a:ext cx="4480663" cy="1708148"/>
          </a:xfrm>
          <a:prstGeom prst="rect">
            <a:avLst/>
          </a:prstGeom>
          <a:noFill/>
        </p:spPr>
        <p:txBody>
          <a:bodyPr wrap="square" lIns="91428" tIns="45714" rIns="91428" bIns="45714" rtlCol="0">
            <a:spAutoFit/>
          </a:bodyPr>
          <a:lstStyle/>
          <a:p>
            <a:r>
              <a:rPr lang="ja-JP" altLang="en-US" sz="105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ブロック</a:t>
            </a:r>
            <a:r>
              <a:rPr lang="ja-JP" altLang="en-US" sz="1050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を</a:t>
            </a:r>
            <a:r>
              <a:rPr lang="ja-JP" altLang="en-US" sz="105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アーム</a:t>
            </a:r>
            <a:r>
              <a:rPr lang="ja-JP" altLang="en-US" sz="1050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に</a:t>
            </a:r>
            <a:r>
              <a:rPr lang="ja-JP" altLang="en-US" sz="105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収</a:t>
            </a:r>
            <a:r>
              <a:rPr lang="ja-JP" altLang="en-US" sz="1050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めるためには、次の要素技術が必要となる。</a:t>
            </a:r>
            <a:endParaRPr lang="en-US" altLang="ja-JP" sz="1050" dirty="0" smtClean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1050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色認識</a:t>
            </a:r>
            <a:endParaRPr lang="en-US" altLang="ja-JP" sz="1050" dirty="0" smtClean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1050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アーム制御</a:t>
            </a:r>
            <a:endParaRPr lang="en-US" altLang="ja-JP" sz="1050" dirty="0" smtClean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1050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車輪制御</a:t>
            </a:r>
            <a:endParaRPr lang="en-US" altLang="ja-JP" sz="1050" dirty="0" smtClean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r>
              <a:rPr lang="ja-JP" altLang="en-US" sz="1050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これらの要素技術を用いて、次の手順によってブロックをアームに収めることを実現する。</a:t>
            </a:r>
            <a:endParaRPr lang="en-US" altLang="ja-JP" sz="1050" dirty="0" smtClean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endParaRPr lang="en-US" altLang="ja-JP" sz="1050" dirty="0" smtClean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r>
              <a:rPr lang="ja-JP" altLang="en-US" sz="1050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初期状態：カラーセンサーがコースと垂直になる角度で、黒のラインに沿ってブロックに接近している。また、サークルの場所は公開されているため、走行体がどの色のサークルに向かっているかは認識している。</a:t>
            </a:r>
            <a:endParaRPr lang="en-US" altLang="ja-JP" sz="1050" dirty="0" smtClean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511" name="テキスト ボックス 510"/>
          <p:cNvSpPr txBox="1"/>
          <p:nvPr/>
        </p:nvSpPr>
        <p:spPr>
          <a:xfrm>
            <a:off x="1459486" y="3998684"/>
            <a:ext cx="2608457" cy="415486"/>
          </a:xfrm>
          <a:prstGeom prst="rect">
            <a:avLst/>
          </a:prstGeom>
          <a:noFill/>
        </p:spPr>
        <p:txBody>
          <a:bodyPr wrap="square" lIns="91428" tIns="45714" rIns="91428" bIns="45714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ja-JP" altLang="en-US" sz="1050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カラーセンサーが、サークルの色を認識する。</a:t>
            </a:r>
            <a:endParaRPr lang="en-US" altLang="ja-JP" sz="1050" dirty="0" smtClean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512" name="テキスト ボックス 511"/>
          <p:cNvSpPr txBox="1"/>
          <p:nvPr/>
        </p:nvSpPr>
        <p:spPr>
          <a:xfrm>
            <a:off x="5435957" y="3964274"/>
            <a:ext cx="2592427" cy="253904"/>
          </a:xfrm>
          <a:prstGeom prst="rect">
            <a:avLst/>
          </a:prstGeom>
          <a:noFill/>
        </p:spPr>
        <p:txBody>
          <a:bodyPr wrap="square" lIns="91428" tIns="45714" rIns="91428" bIns="45714" rtlCol="0">
            <a:spAutoFit/>
          </a:bodyPr>
          <a:lstStyle/>
          <a:p>
            <a:pPr marL="228600" indent="-228600">
              <a:buFont typeface="+mj-lt"/>
              <a:buAutoNum type="arabicPeriod" startAt="2"/>
            </a:pPr>
            <a:r>
              <a:rPr lang="ja-JP" altLang="en-US" sz="1050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後退する。</a:t>
            </a:r>
            <a:endParaRPr lang="en-US" altLang="ja-JP" sz="1050" dirty="0" smtClean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513" name="テキスト ボックス 512"/>
          <p:cNvSpPr txBox="1"/>
          <p:nvPr/>
        </p:nvSpPr>
        <p:spPr>
          <a:xfrm>
            <a:off x="1456130" y="6035673"/>
            <a:ext cx="2611813" cy="577069"/>
          </a:xfrm>
          <a:prstGeom prst="rect">
            <a:avLst/>
          </a:prstGeom>
          <a:noFill/>
        </p:spPr>
        <p:txBody>
          <a:bodyPr wrap="square" lIns="91428" tIns="45714" rIns="91428" bIns="45714" rtlCol="0">
            <a:spAutoFit/>
          </a:bodyPr>
          <a:lstStyle/>
          <a:p>
            <a:pPr marL="228600" indent="-228600">
              <a:buFont typeface="+mj-lt"/>
              <a:buAutoNum type="arabicPeriod" startAt="3"/>
            </a:pPr>
            <a:r>
              <a:rPr lang="ja-JP" altLang="en-US" sz="1050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アームを</a:t>
            </a:r>
            <a:r>
              <a:rPr lang="en-US" altLang="ja-JP" sz="1050" b="1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58°</a:t>
            </a:r>
            <a:r>
              <a:rPr lang="ja-JP" altLang="en-US" sz="1050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持ち上げる。持ち上げることで、ブロックの色を認識できるようになる。</a:t>
            </a:r>
            <a:endParaRPr lang="en-US" altLang="ja-JP" sz="1050" dirty="0" smtClean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514" name="テキスト ボックス 513"/>
          <p:cNvSpPr txBox="1"/>
          <p:nvPr/>
        </p:nvSpPr>
        <p:spPr>
          <a:xfrm>
            <a:off x="5435957" y="5981948"/>
            <a:ext cx="2592427" cy="900234"/>
          </a:xfrm>
          <a:prstGeom prst="rect">
            <a:avLst/>
          </a:prstGeom>
          <a:noFill/>
        </p:spPr>
        <p:txBody>
          <a:bodyPr wrap="square" lIns="91428" tIns="45714" rIns="91428" bIns="45714" rtlCol="0">
            <a:spAutoFit/>
          </a:bodyPr>
          <a:lstStyle/>
          <a:p>
            <a:pPr marL="228600" indent="-228600">
              <a:buFont typeface="+mj-lt"/>
              <a:buAutoNum type="arabicPeriod" startAt="4"/>
            </a:pPr>
            <a:r>
              <a:rPr lang="ja-JP" altLang="en-US" sz="1050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ブロックの色を認識する。</a:t>
            </a:r>
            <a:r>
              <a:rPr lang="en-US" altLang="ja-JP" sz="105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/>
            </a:r>
            <a:br>
              <a:rPr lang="en-US" altLang="ja-JP" sz="105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</a:br>
            <a:r>
              <a:rPr lang="ja-JP" altLang="en-US" sz="1050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ただし、黒色ブロックは無職と判定される。また、黒色が判定された際はブロックまでの距離が遠いため、接近して再度色認識を試みる。</a:t>
            </a:r>
            <a:endParaRPr lang="en-US" altLang="ja-JP" sz="1050" dirty="0" smtClean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515" name="テキスト ボックス 514"/>
          <p:cNvSpPr txBox="1"/>
          <p:nvPr/>
        </p:nvSpPr>
        <p:spPr>
          <a:xfrm>
            <a:off x="2419951" y="551053"/>
            <a:ext cx="724696" cy="2539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28" tIns="45714" rIns="91428" bIns="45714" rtlCol="0">
            <a:spAutoFit/>
          </a:bodyPr>
          <a:lstStyle/>
          <a:p>
            <a:pPr algn="ctr"/>
            <a:r>
              <a:rPr lang="ja-JP" altLang="en-US" sz="1050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初期状態</a:t>
            </a:r>
            <a:endParaRPr lang="en-US" altLang="ja-JP" sz="1050" dirty="0" smtClean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cxnSp>
        <p:nvCxnSpPr>
          <p:cNvPr id="572" name="直線矢印コネクタ 571"/>
          <p:cNvCxnSpPr/>
          <p:nvPr/>
        </p:nvCxnSpPr>
        <p:spPr>
          <a:xfrm>
            <a:off x="1547664" y="908720"/>
            <a:ext cx="1613554" cy="0"/>
          </a:xfrm>
          <a:prstGeom prst="straightConnector1">
            <a:avLst/>
          </a:prstGeom>
          <a:ln>
            <a:solidFill>
              <a:srgbClr val="FF0000"/>
            </a:solidFill>
            <a:tailEnd type="triangle" w="lg" len="lg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26" name="直線矢印コネクタ 625"/>
          <p:cNvCxnSpPr/>
          <p:nvPr/>
        </p:nvCxnSpPr>
        <p:spPr>
          <a:xfrm flipH="1">
            <a:off x="5904991" y="2492896"/>
            <a:ext cx="1130778" cy="0"/>
          </a:xfrm>
          <a:prstGeom prst="straightConnector1">
            <a:avLst/>
          </a:prstGeom>
          <a:ln>
            <a:solidFill>
              <a:srgbClr val="FF0000"/>
            </a:solidFill>
            <a:tailEnd type="triangle" w="lg" len="lg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629" name="グループ化 628"/>
          <p:cNvGrpSpPr/>
          <p:nvPr/>
        </p:nvGrpSpPr>
        <p:grpSpPr>
          <a:xfrm>
            <a:off x="1459486" y="5482608"/>
            <a:ext cx="2520280" cy="406824"/>
            <a:chOff x="1459487" y="2185176"/>
            <a:chExt cx="2520280" cy="406824"/>
          </a:xfrm>
        </p:grpSpPr>
        <p:sp>
          <p:nvSpPr>
            <p:cNvPr id="630" name="正方形/長方形 629"/>
            <p:cNvSpPr/>
            <p:nvPr/>
          </p:nvSpPr>
          <p:spPr>
            <a:xfrm>
              <a:off x="3308694" y="2185176"/>
              <a:ext cx="243619" cy="345081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E0E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631" name="グループ化 630"/>
            <p:cNvGrpSpPr/>
            <p:nvPr/>
          </p:nvGrpSpPr>
          <p:grpSpPr>
            <a:xfrm>
              <a:off x="1459487" y="2549774"/>
              <a:ext cx="2520280" cy="42226"/>
              <a:chOff x="1459487" y="2549774"/>
              <a:chExt cx="2520280" cy="42226"/>
            </a:xfrm>
          </p:grpSpPr>
          <p:cxnSp>
            <p:nvCxnSpPr>
              <p:cNvPr id="632" name="直線コネクタ 631"/>
              <p:cNvCxnSpPr/>
              <p:nvPr/>
            </p:nvCxnSpPr>
            <p:spPr>
              <a:xfrm>
                <a:off x="3184573" y="2592000"/>
                <a:ext cx="496815" cy="0"/>
              </a:xfrm>
              <a:prstGeom prst="line">
                <a:avLst/>
              </a:prstGeom>
              <a:ln w="76200">
                <a:solidFill>
                  <a:srgbClr val="F6F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3" name="直線コネクタ 632"/>
              <p:cNvCxnSpPr/>
              <p:nvPr/>
            </p:nvCxnSpPr>
            <p:spPr>
              <a:xfrm>
                <a:off x="1459487" y="2549774"/>
                <a:ext cx="252028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4" name="直線コネクタ 633"/>
              <p:cNvCxnSpPr/>
              <p:nvPr/>
            </p:nvCxnSpPr>
            <p:spPr>
              <a:xfrm>
                <a:off x="1459487" y="2592000"/>
                <a:ext cx="1725086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5" name="直線コネクタ 634"/>
              <p:cNvCxnSpPr/>
              <p:nvPr/>
            </p:nvCxnSpPr>
            <p:spPr>
              <a:xfrm>
                <a:off x="3681388" y="2592000"/>
                <a:ext cx="298379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14" name="グループ化 913"/>
          <p:cNvGrpSpPr/>
          <p:nvPr/>
        </p:nvGrpSpPr>
        <p:grpSpPr>
          <a:xfrm>
            <a:off x="1747518" y="4710208"/>
            <a:ext cx="1645813" cy="1133683"/>
            <a:chOff x="1403648" y="4781477"/>
            <a:chExt cx="1645813" cy="1133683"/>
          </a:xfrm>
        </p:grpSpPr>
        <p:sp>
          <p:nvSpPr>
            <p:cNvPr id="638" name="角丸四角形 637"/>
            <p:cNvSpPr/>
            <p:nvPr/>
          </p:nvSpPr>
          <p:spPr>
            <a:xfrm rot="2525276">
              <a:off x="1944046" y="5139665"/>
              <a:ext cx="587212" cy="14707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639" name="グループ化 638"/>
            <p:cNvGrpSpPr/>
            <p:nvPr/>
          </p:nvGrpSpPr>
          <p:grpSpPr>
            <a:xfrm>
              <a:off x="1953385" y="5191887"/>
              <a:ext cx="460108" cy="522238"/>
              <a:chOff x="2262331" y="2185029"/>
              <a:chExt cx="460108" cy="522238"/>
            </a:xfrm>
          </p:grpSpPr>
          <p:sp>
            <p:nvSpPr>
              <p:cNvPr id="678" name="角丸四角形 677"/>
              <p:cNvSpPr/>
              <p:nvPr/>
            </p:nvSpPr>
            <p:spPr>
              <a:xfrm rot="2520000">
                <a:off x="2368314" y="2427875"/>
                <a:ext cx="354125" cy="135668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79" name="1 つの角を丸めた四角形 678"/>
              <p:cNvSpPr/>
              <p:nvPr/>
            </p:nvSpPr>
            <p:spPr>
              <a:xfrm rot="2510168">
                <a:off x="2262331" y="2185029"/>
                <a:ext cx="249015" cy="222873"/>
              </a:xfrm>
              <a:prstGeom prst="snipRoundRect">
                <a:avLst>
                  <a:gd name="adj1" fmla="val 16667"/>
                  <a:gd name="adj2" fmla="val 31365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80" name="円/楕円 679"/>
              <p:cNvSpPr/>
              <p:nvPr/>
            </p:nvSpPr>
            <p:spPr>
              <a:xfrm>
                <a:off x="2573150" y="2606557"/>
                <a:ext cx="100710" cy="100710"/>
              </a:xfrm>
              <a:prstGeom prst="ellipse">
                <a:avLst/>
              </a:prstGeom>
              <a:solidFill>
                <a:srgbClr val="FF00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640" name="円/楕円 639"/>
            <p:cNvSpPr/>
            <p:nvPr/>
          </p:nvSpPr>
          <p:spPr>
            <a:xfrm>
              <a:off x="2424863" y="5384159"/>
              <a:ext cx="100710" cy="100710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682" name="グループ化 681"/>
            <p:cNvGrpSpPr/>
            <p:nvPr/>
          </p:nvGrpSpPr>
          <p:grpSpPr>
            <a:xfrm rot="17873995">
              <a:off x="2631547" y="5206430"/>
              <a:ext cx="288032" cy="547797"/>
              <a:chOff x="2441975" y="5449304"/>
              <a:chExt cx="288032" cy="547797"/>
            </a:xfrm>
          </p:grpSpPr>
          <p:sp>
            <p:nvSpPr>
              <p:cNvPr id="637" name="円/楕円 636"/>
              <p:cNvSpPr/>
              <p:nvPr/>
            </p:nvSpPr>
            <p:spPr>
              <a:xfrm>
                <a:off x="2512908" y="5805461"/>
                <a:ext cx="144016" cy="144016"/>
              </a:xfrm>
              <a:prstGeom prst="ellipse">
                <a:avLst/>
              </a:prstGeom>
              <a:gradFill flip="none" rotWithShape="1">
                <a:gsLst>
                  <a:gs pos="0">
                    <a:srgbClr val="0000FF">
                      <a:tint val="66000"/>
                      <a:satMod val="160000"/>
                    </a:srgbClr>
                  </a:gs>
                  <a:gs pos="41000">
                    <a:srgbClr val="0000FF">
                      <a:tint val="44500"/>
                      <a:satMod val="160000"/>
                    </a:srgbClr>
                  </a:gs>
                  <a:gs pos="10000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641" name="グループ化 640"/>
              <p:cNvGrpSpPr/>
              <p:nvPr/>
            </p:nvGrpSpPr>
            <p:grpSpPr>
              <a:xfrm rot="2733324">
                <a:off x="2312092" y="5579187"/>
                <a:ext cx="547797" cy="288032"/>
                <a:chOff x="4931624" y="3164168"/>
                <a:chExt cx="547797" cy="288032"/>
              </a:xfrm>
            </p:grpSpPr>
            <p:sp>
              <p:nvSpPr>
                <p:cNvPr id="674" name="角丸四角形 673"/>
                <p:cNvSpPr/>
                <p:nvPr/>
              </p:nvSpPr>
              <p:spPr>
                <a:xfrm rot="2734791">
                  <a:off x="5067898" y="3236176"/>
                  <a:ext cx="288032" cy="144016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675" name="直線コネクタ 674"/>
                <p:cNvCxnSpPr/>
                <p:nvPr/>
              </p:nvCxnSpPr>
              <p:spPr>
                <a:xfrm>
                  <a:off x="4931624" y="3182218"/>
                  <a:ext cx="189884" cy="189884"/>
                </a:xfrm>
                <a:prstGeom prst="line">
                  <a:avLst/>
                </a:prstGeom>
                <a:ln w="381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6" name="直線コネクタ 675"/>
                <p:cNvCxnSpPr/>
                <p:nvPr/>
              </p:nvCxnSpPr>
              <p:spPr>
                <a:xfrm flipV="1">
                  <a:off x="5130961" y="3335887"/>
                  <a:ext cx="265675" cy="35421"/>
                </a:xfrm>
                <a:prstGeom prst="line">
                  <a:avLst/>
                </a:prstGeom>
                <a:ln w="381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7" name="直線コネクタ 676"/>
                <p:cNvCxnSpPr/>
                <p:nvPr/>
              </p:nvCxnSpPr>
              <p:spPr>
                <a:xfrm rot="21430798" flipV="1">
                  <a:off x="5392579" y="3171068"/>
                  <a:ext cx="86842" cy="162782"/>
                </a:xfrm>
                <a:prstGeom prst="line">
                  <a:avLst/>
                </a:prstGeom>
                <a:ln w="38100" cap="rnd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42" name="グループ化 641"/>
            <p:cNvGrpSpPr/>
            <p:nvPr/>
          </p:nvGrpSpPr>
          <p:grpSpPr>
            <a:xfrm>
              <a:off x="1937259" y="4781477"/>
              <a:ext cx="1096453" cy="523740"/>
              <a:chOff x="2937155" y="2013605"/>
              <a:chExt cx="1096453" cy="523740"/>
            </a:xfrm>
          </p:grpSpPr>
          <p:grpSp>
            <p:nvGrpSpPr>
              <p:cNvPr id="657" name="グループ化 656"/>
              <p:cNvGrpSpPr/>
              <p:nvPr/>
            </p:nvGrpSpPr>
            <p:grpSpPr>
              <a:xfrm>
                <a:off x="2937155" y="2013605"/>
                <a:ext cx="1096453" cy="520314"/>
                <a:chOff x="2937155" y="2013605"/>
                <a:chExt cx="1096453" cy="520314"/>
              </a:xfrm>
            </p:grpSpPr>
            <p:grpSp>
              <p:nvGrpSpPr>
                <p:cNvPr id="659" name="グループ化 658"/>
                <p:cNvGrpSpPr/>
                <p:nvPr/>
              </p:nvGrpSpPr>
              <p:grpSpPr>
                <a:xfrm>
                  <a:off x="2937155" y="2013605"/>
                  <a:ext cx="1096453" cy="520314"/>
                  <a:chOff x="2937155" y="2013605"/>
                  <a:chExt cx="1096453" cy="520314"/>
                </a:xfrm>
              </p:grpSpPr>
              <p:sp>
                <p:nvSpPr>
                  <p:cNvPr id="666" name="角丸四角形 665"/>
                  <p:cNvSpPr/>
                  <p:nvPr/>
                </p:nvSpPr>
                <p:spPr>
                  <a:xfrm rot="2525276">
                    <a:off x="2937155" y="2013605"/>
                    <a:ext cx="653178" cy="296368"/>
                  </a:xfrm>
                  <a:prstGeom prst="roundRect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grpSp>
                <p:nvGrpSpPr>
                  <p:cNvPr id="667" name="グループ化 666"/>
                  <p:cNvGrpSpPr/>
                  <p:nvPr/>
                </p:nvGrpSpPr>
                <p:grpSpPr>
                  <a:xfrm>
                    <a:off x="3519263" y="2332604"/>
                    <a:ext cx="514345" cy="201315"/>
                    <a:chOff x="3503142" y="2345952"/>
                    <a:chExt cx="514345" cy="201315"/>
                  </a:xfrm>
                </p:grpSpPr>
                <p:grpSp>
                  <p:nvGrpSpPr>
                    <p:cNvPr id="668" name="グループ化 667"/>
                    <p:cNvGrpSpPr/>
                    <p:nvPr/>
                  </p:nvGrpSpPr>
                  <p:grpSpPr>
                    <a:xfrm>
                      <a:off x="3503142" y="2403251"/>
                      <a:ext cx="409691" cy="144016"/>
                      <a:chOff x="3503142" y="2403251"/>
                      <a:chExt cx="409691" cy="144016"/>
                    </a:xfrm>
                  </p:grpSpPr>
                  <p:cxnSp>
                    <p:nvCxnSpPr>
                      <p:cNvPr id="672" name="直線コネクタ 671"/>
                      <p:cNvCxnSpPr/>
                      <p:nvPr/>
                    </p:nvCxnSpPr>
                    <p:spPr>
                      <a:xfrm>
                        <a:off x="3503142" y="2403251"/>
                        <a:ext cx="144016" cy="144016"/>
                      </a:xfrm>
                      <a:prstGeom prst="line">
                        <a:avLst/>
                      </a:prstGeom>
                      <a:ln w="38100" cap="rnd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73" name="直線コネクタ 672"/>
                      <p:cNvCxnSpPr/>
                      <p:nvPr/>
                    </p:nvCxnSpPr>
                    <p:spPr>
                      <a:xfrm flipV="1">
                        <a:off x="3647158" y="2511846"/>
                        <a:ext cx="265675" cy="35421"/>
                      </a:xfrm>
                      <a:prstGeom prst="line">
                        <a:avLst/>
                      </a:prstGeom>
                      <a:ln w="38100" cap="rnd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669" name="グループ化 668"/>
                    <p:cNvGrpSpPr/>
                    <p:nvPr/>
                  </p:nvGrpSpPr>
                  <p:grpSpPr>
                    <a:xfrm rot="21135904">
                      <a:off x="3729455" y="2345952"/>
                      <a:ext cx="288032" cy="144016"/>
                      <a:chOff x="1979712" y="1700808"/>
                      <a:chExt cx="288032" cy="144016"/>
                    </a:xfrm>
                    <a:solidFill>
                      <a:schemeClr val="bg1">
                        <a:lumMod val="85000"/>
                      </a:schemeClr>
                    </a:solidFill>
                  </p:grpSpPr>
                  <p:sp>
                    <p:nvSpPr>
                      <p:cNvPr id="670" name="角丸四角形 669"/>
                      <p:cNvSpPr/>
                      <p:nvPr/>
                    </p:nvSpPr>
                    <p:spPr>
                      <a:xfrm>
                        <a:off x="1979712" y="1700808"/>
                        <a:ext cx="288032" cy="144016"/>
                      </a:xfrm>
                      <a:prstGeom prst="roundRect">
                        <a:avLst/>
                      </a:prstGeom>
                      <a:grpFill/>
                      <a:ln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p:sp>
                    <p:nvSpPr>
                      <p:cNvPr id="671" name="角丸四角形 670"/>
                      <p:cNvSpPr/>
                      <p:nvPr/>
                    </p:nvSpPr>
                    <p:spPr>
                      <a:xfrm>
                        <a:off x="2195736" y="1700808"/>
                        <a:ext cx="72008" cy="144016"/>
                      </a:xfrm>
                      <a:prstGeom prst="roundRect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</p:grpSp>
              </p:grpSp>
            </p:grpSp>
            <p:grpSp>
              <p:nvGrpSpPr>
                <p:cNvPr id="660" name="グループ化 659"/>
                <p:cNvGrpSpPr/>
                <p:nvPr/>
              </p:nvGrpSpPr>
              <p:grpSpPr>
                <a:xfrm>
                  <a:off x="3140328" y="2103387"/>
                  <a:ext cx="166042" cy="215973"/>
                  <a:chOff x="2398595" y="2308519"/>
                  <a:chExt cx="166042" cy="215973"/>
                </a:xfrm>
              </p:grpSpPr>
              <p:sp>
                <p:nvSpPr>
                  <p:cNvPr id="661" name="角丸四角形 660"/>
                  <p:cNvSpPr/>
                  <p:nvPr/>
                </p:nvSpPr>
                <p:spPr>
                  <a:xfrm rot="2525276">
                    <a:off x="2398595" y="2326397"/>
                    <a:ext cx="129919" cy="198095"/>
                  </a:xfrm>
                  <a:prstGeom prst="roundRect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662" name="角丸四角形 661"/>
                  <p:cNvSpPr/>
                  <p:nvPr/>
                </p:nvSpPr>
                <p:spPr>
                  <a:xfrm rot="2525276">
                    <a:off x="2434718" y="2320550"/>
                    <a:ext cx="129919" cy="128563"/>
                  </a:xfrm>
                  <a:prstGeom prst="round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grpSp>
                <p:nvGrpSpPr>
                  <p:cNvPr id="663" name="グループ化 662"/>
                  <p:cNvGrpSpPr/>
                  <p:nvPr/>
                </p:nvGrpSpPr>
                <p:grpSpPr>
                  <a:xfrm rot="316346">
                    <a:off x="2448739" y="2308519"/>
                    <a:ext cx="101338" cy="147240"/>
                    <a:chOff x="2448739" y="2308519"/>
                    <a:chExt cx="101338" cy="147240"/>
                  </a:xfrm>
                </p:grpSpPr>
                <p:sp>
                  <p:nvSpPr>
                    <p:cNvPr id="664" name="円弧 663"/>
                    <p:cNvSpPr/>
                    <p:nvPr/>
                  </p:nvSpPr>
                  <p:spPr>
                    <a:xfrm rot="16200000">
                      <a:off x="2443884" y="2349566"/>
                      <a:ext cx="116925" cy="95461"/>
                    </a:xfrm>
                    <a:prstGeom prst="arc">
                      <a:avLst/>
                    </a:prstGeom>
                    <a:ln w="1905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665" name="円弧 664"/>
                    <p:cNvSpPr/>
                    <p:nvPr/>
                  </p:nvSpPr>
                  <p:spPr>
                    <a:xfrm rot="5400000">
                      <a:off x="2438007" y="2319251"/>
                      <a:ext cx="116925" cy="95461"/>
                    </a:xfrm>
                    <a:prstGeom prst="arc">
                      <a:avLst/>
                    </a:prstGeom>
                    <a:ln w="1905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</p:grpSp>
            </p:grpSp>
          </p:grpSp>
          <p:sp>
            <p:nvSpPr>
              <p:cNvPr id="658" name="角丸四角形 657"/>
              <p:cNvSpPr/>
              <p:nvPr/>
            </p:nvSpPr>
            <p:spPr>
              <a:xfrm rot="2525276">
                <a:off x="3339468" y="2187475"/>
                <a:ext cx="211251" cy="349870"/>
              </a:xfrm>
              <a:prstGeom prst="roundRect">
                <a:avLst/>
              </a:prstGeom>
              <a:noFill/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cxnSp>
          <p:nvCxnSpPr>
            <p:cNvPr id="643" name="直線コネクタ 642"/>
            <p:cNvCxnSpPr/>
            <p:nvPr/>
          </p:nvCxnSpPr>
          <p:spPr>
            <a:xfrm>
              <a:off x="1547664" y="5644069"/>
              <a:ext cx="576000" cy="0"/>
            </a:xfrm>
            <a:prstGeom prst="line">
              <a:avLst/>
            </a:prstGeom>
            <a:ln w="38100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4" name="円/楕円 643"/>
            <p:cNvSpPr/>
            <p:nvPr/>
          </p:nvSpPr>
          <p:spPr>
            <a:xfrm>
              <a:off x="2113018" y="5464801"/>
              <a:ext cx="420105" cy="420105"/>
            </a:xfrm>
            <a:prstGeom prst="ellipse">
              <a:avLst/>
            </a:prstGeom>
            <a:solidFill>
              <a:schemeClr val="bg1">
                <a:lumMod val="95000"/>
                <a:alpha val="77000"/>
              </a:schemeClr>
            </a:solidFill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645" name="グループ化 644"/>
            <p:cNvGrpSpPr/>
            <p:nvPr/>
          </p:nvGrpSpPr>
          <p:grpSpPr>
            <a:xfrm>
              <a:off x="1403648" y="5476590"/>
              <a:ext cx="525372" cy="408315"/>
              <a:chOff x="2186625" y="2713448"/>
              <a:chExt cx="525372" cy="408315"/>
            </a:xfrm>
          </p:grpSpPr>
          <p:cxnSp>
            <p:nvCxnSpPr>
              <p:cNvPr id="652" name="直線コネクタ 651"/>
              <p:cNvCxnSpPr>
                <a:endCxn id="656" idx="1"/>
              </p:cNvCxnSpPr>
              <p:nvPr/>
            </p:nvCxnSpPr>
            <p:spPr>
              <a:xfrm>
                <a:off x="2186625" y="2784679"/>
                <a:ext cx="144016" cy="0"/>
              </a:xfrm>
              <a:prstGeom prst="line">
                <a:avLst/>
              </a:prstGeom>
              <a:ln w="381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53" name="グループ化 652"/>
              <p:cNvGrpSpPr/>
              <p:nvPr/>
            </p:nvGrpSpPr>
            <p:grpSpPr>
              <a:xfrm>
                <a:off x="2330641" y="2713448"/>
                <a:ext cx="381356" cy="142461"/>
                <a:chOff x="2330641" y="2713448"/>
                <a:chExt cx="381356" cy="142461"/>
              </a:xfrm>
            </p:grpSpPr>
            <p:sp>
              <p:nvSpPr>
                <p:cNvPr id="655" name="角丸四角形 654"/>
                <p:cNvSpPr/>
                <p:nvPr/>
              </p:nvSpPr>
              <p:spPr>
                <a:xfrm>
                  <a:off x="2500957" y="2713448"/>
                  <a:ext cx="211040" cy="142461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56" name="角丸四角形 655"/>
                <p:cNvSpPr/>
                <p:nvPr/>
              </p:nvSpPr>
              <p:spPr>
                <a:xfrm>
                  <a:off x="2330641" y="2713449"/>
                  <a:ext cx="232959" cy="142460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654" name="角丸四角形 653"/>
              <p:cNvSpPr/>
              <p:nvPr/>
            </p:nvSpPr>
            <p:spPr>
              <a:xfrm>
                <a:off x="2210922" y="2778592"/>
                <a:ext cx="87561" cy="343171"/>
              </a:xfrm>
              <a:prstGeom prst="roundRect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646" name="グループ化 645"/>
            <p:cNvGrpSpPr/>
            <p:nvPr/>
          </p:nvGrpSpPr>
          <p:grpSpPr>
            <a:xfrm>
              <a:off x="1667566" y="5782337"/>
              <a:ext cx="132826" cy="132823"/>
              <a:chOff x="4087243" y="3536771"/>
              <a:chExt cx="105454" cy="105452"/>
            </a:xfrm>
          </p:grpSpPr>
          <p:sp>
            <p:nvSpPr>
              <p:cNvPr id="650" name="円/楕円 649"/>
              <p:cNvSpPr/>
              <p:nvPr/>
            </p:nvSpPr>
            <p:spPr>
              <a:xfrm>
                <a:off x="4090753" y="3540282"/>
                <a:ext cx="98433" cy="9843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51" name="弦 650"/>
              <p:cNvSpPr/>
              <p:nvPr/>
            </p:nvSpPr>
            <p:spPr>
              <a:xfrm rot="7200000">
                <a:off x="4087244" y="3536770"/>
                <a:ext cx="105452" cy="105454"/>
              </a:xfrm>
              <a:prstGeom prst="chord">
                <a:avLst>
                  <a:gd name="adj1" fmla="val 2700000"/>
                  <a:gd name="adj2" fmla="val 15155277"/>
                </a:avLst>
              </a:prstGeom>
              <a:solidFill>
                <a:schemeClr val="bg1">
                  <a:lumMod val="6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647" name="星 32 646"/>
            <p:cNvSpPr/>
            <p:nvPr/>
          </p:nvSpPr>
          <p:spPr>
            <a:xfrm>
              <a:off x="1645996" y="5640814"/>
              <a:ext cx="180462" cy="180462"/>
            </a:xfrm>
            <a:prstGeom prst="star32">
              <a:avLst>
                <a:gd name="adj" fmla="val 46030"/>
              </a:avLst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648" name="直線コネクタ 647"/>
            <p:cNvCxnSpPr/>
            <p:nvPr/>
          </p:nvCxnSpPr>
          <p:spPr>
            <a:xfrm flipV="1">
              <a:off x="1891736" y="5645980"/>
              <a:ext cx="0" cy="143265"/>
            </a:xfrm>
            <a:prstGeom prst="line">
              <a:avLst/>
            </a:prstGeom>
            <a:ln w="38100" cap="rnd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9" name="直線コネクタ 648"/>
            <p:cNvCxnSpPr/>
            <p:nvPr/>
          </p:nvCxnSpPr>
          <p:spPr>
            <a:xfrm flipV="1">
              <a:off x="1826458" y="5789246"/>
              <a:ext cx="65278" cy="57385"/>
            </a:xfrm>
            <a:prstGeom prst="line">
              <a:avLst/>
            </a:prstGeom>
            <a:ln w="38100" cap="rnd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3" name="グループ化 752"/>
          <p:cNvGrpSpPr/>
          <p:nvPr/>
        </p:nvGrpSpPr>
        <p:grpSpPr>
          <a:xfrm>
            <a:off x="1451837" y="1103396"/>
            <a:ext cx="2520280" cy="1210380"/>
            <a:chOff x="9978164" y="2270191"/>
            <a:chExt cx="2520280" cy="1210380"/>
          </a:xfrm>
        </p:grpSpPr>
        <p:grpSp>
          <p:nvGrpSpPr>
            <p:cNvPr id="754" name="グループ化 753"/>
            <p:cNvGrpSpPr/>
            <p:nvPr/>
          </p:nvGrpSpPr>
          <p:grpSpPr>
            <a:xfrm>
              <a:off x="9978164" y="3042591"/>
              <a:ext cx="2520280" cy="406824"/>
              <a:chOff x="1459487" y="2185176"/>
              <a:chExt cx="2520280" cy="406824"/>
            </a:xfrm>
          </p:grpSpPr>
          <p:sp>
            <p:nvSpPr>
              <p:cNvPr id="801" name="正方形/長方形 800"/>
              <p:cNvSpPr/>
              <p:nvPr/>
            </p:nvSpPr>
            <p:spPr>
              <a:xfrm>
                <a:off x="3308694" y="2185176"/>
                <a:ext cx="243619" cy="345081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E0E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802" name="グループ化 801"/>
              <p:cNvGrpSpPr/>
              <p:nvPr/>
            </p:nvGrpSpPr>
            <p:grpSpPr>
              <a:xfrm>
                <a:off x="1459487" y="2549774"/>
                <a:ext cx="2520280" cy="42226"/>
                <a:chOff x="1459487" y="2549774"/>
                <a:chExt cx="2520280" cy="42226"/>
              </a:xfrm>
            </p:grpSpPr>
            <p:cxnSp>
              <p:nvCxnSpPr>
                <p:cNvPr id="803" name="直線コネクタ 802"/>
                <p:cNvCxnSpPr/>
                <p:nvPr/>
              </p:nvCxnSpPr>
              <p:spPr>
                <a:xfrm>
                  <a:off x="3184573" y="2592000"/>
                  <a:ext cx="496815" cy="0"/>
                </a:xfrm>
                <a:prstGeom prst="line">
                  <a:avLst/>
                </a:prstGeom>
                <a:ln w="76200">
                  <a:solidFill>
                    <a:srgbClr val="F6F6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4" name="直線コネクタ 803"/>
                <p:cNvCxnSpPr/>
                <p:nvPr/>
              </p:nvCxnSpPr>
              <p:spPr>
                <a:xfrm>
                  <a:off x="1459487" y="2549774"/>
                  <a:ext cx="252028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5" name="直線コネクタ 804"/>
                <p:cNvCxnSpPr/>
                <p:nvPr/>
              </p:nvCxnSpPr>
              <p:spPr>
                <a:xfrm>
                  <a:off x="1459487" y="2592000"/>
                  <a:ext cx="1725086" cy="0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6" name="直線コネクタ 805"/>
                <p:cNvCxnSpPr/>
                <p:nvPr/>
              </p:nvCxnSpPr>
              <p:spPr>
                <a:xfrm>
                  <a:off x="3681388" y="2592000"/>
                  <a:ext cx="298379" cy="0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55" name="グループ化 754"/>
            <p:cNvGrpSpPr/>
            <p:nvPr/>
          </p:nvGrpSpPr>
          <p:grpSpPr>
            <a:xfrm>
              <a:off x="10050172" y="2270191"/>
              <a:ext cx="1630064" cy="1210380"/>
              <a:chOff x="10050172" y="2270191"/>
              <a:chExt cx="1630064" cy="1210380"/>
            </a:xfrm>
          </p:grpSpPr>
          <p:sp>
            <p:nvSpPr>
              <p:cNvPr id="756" name="角丸四角形 755"/>
              <p:cNvSpPr/>
              <p:nvPr/>
            </p:nvSpPr>
            <p:spPr>
              <a:xfrm rot="2525276">
                <a:off x="10590570" y="2628379"/>
                <a:ext cx="587212" cy="147071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757" name="グループ化 756"/>
              <p:cNvGrpSpPr/>
              <p:nvPr/>
            </p:nvGrpSpPr>
            <p:grpSpPr>
              <a:xfrm>
                <a:off x="10599909" y="2680601"/>
                <a:ext cx="460108" cy="522238"/>
                <a:chOff x="2262331" y="2185029"/>
                <a:chExt cx="460108" cy="522238"/>
              </a:xfrm>
            </p:grpSpPr>
            <p:sp>
              <p:nvSpPr>
                <p:cNvPr id="798" name="角丸四角形 797"/>
                <p:cNvSpPr/>
                <p:nvPr/>
              </p:nvSpPr>
              <p:spPr>
                <a:xfrm rot="2520000">
                  <a:off x="2368314" y="2427875"/>
                  <a:ext cx="354125" cy="135668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799" name="1 つの角を丸めた四角形 798"/>
                <p:cNvSpPr/>
                <p:nvPr/>
              </p:nvSpPr>
              <p:spPr>
                <a:xfrm rot="2510168">
                  <a:off x="2262331" y="2185029"/>
                  <a:ext cx="249015" cy="222873"/>
                </a:xfrm>
                <a:prstGeom prst="snipRoundRect">
                  <a:avLst>
                    <a:gd name="adj1" fmla="val 16667"/>
                    <a:gd name="adj2" fmla="val 31365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00" name="円/楕円 799"/>
                <p:cNvSpPr/>
                <p:nvPr/>
              </p:nvSpPr>
              <p:spPr>
                <a:xfrm>
                  <a:off x="2573150" y="2606557"/>
                  <a:ext cx="100710" cy="100710"/>
                </a:xfrm>
                <a:prstGeom prst="ellipse">
                  <a:avLst/>
                </a:prstGeom>
                <a:solidFill>
                  <a:srgbClr val="FF000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758" name="円/楕円 757"/>
              <p:cNvSpPr/>
              <p:nvPr/>
            </p:nvSpPr>
            <p:spPr>
              <a:xfrm>
                <a:off x="11071387" y="2872873"/>
                <a:ext cx="100710" cy="100710"/>
              </a:xfrm>
              <a:prstGeom prst="ellipse">
                <a:avLst/>
              </a:prstGeom>
              <a:solidFill>
                <a:srgbClr val="FF00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759" name="グループ化 758"/>
              <p:cNvGrpSpPr/>
              <p:nvPr/>
            </p:nvGrpSpPr>
            <p:grpSpPr>
              <a:xfrm rot="21540000">
                <a:off x="11086598" y="2932774"/>
                <a:ext cx="288032" cy="547797"/>
                <a:chOff x="2441975" y="5449304"/>
                <a:chExt cx="288032" cy="547797"/>
              </a:xfrm>
            </p:grpSpPr>
            <p:sp>
              <p:nvSpPr>
                <p:cNvPr id="792" name="円/楕円 791"/>
                <p:cNvSpPr/>
                <p:nvPr/>
              </p:nvSpPr>
              <p:spPr>
                <a:xfrm>
                  <a:off x="2512908" y="5805461"/>
                  <a:ext cx="144016" cy="14401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0000FF">
                        <a:tint val="66000"/>
                        <a:satMod val="160000"/>
                      </a:srgbClr>
                    </a:gs>
                    <a:gs pos="41000">
                      <a:srgbClr val="0000FF">
                        <a:tint val="44500"/>
                        <a:satMod val="160000"/>
                      </a:srgbClr>
                    </a:gs>
                    <a:gs pos="100000">
                      <a:schemeClr val="bg1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793" name="グループ化 792"/>
                <p:cNvGrpSpPr/>
                <p:nvPr/>
              </p:nvGrpSpPr>
              <p:grpSpPr>
                <a:xfrm rot="2733324">
                  <a:off x="2312092" y="5579187"/>
                  <a:ext cx="547797" cy="288032"/>
                  <a:chOff x="4931624" y="3164168"/>
                  <a:chExt cx="547797" cy="288032"/>
                </a:xfrm>
              </p:grpSpPr>
              <p:sp>
                <p:nvSpPr>
                  <p:cNvPr id="794" name="角丸四角形 793"/>
                  <p:cNvSpPr/>
                  <p:nvPr/>
                </p:nvSpPr>
                <p:spPr>
                  <a:xfrm rot="2734791">
                    <a:off x="5067898" y="3236176"/>
                    <a:ext cx="288032" cy="144016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cxnSp>
                <p:nvCxnSpPr>
                  <p:cNvPr id="795" name="直線コネクタ 794"/>
                  <p:cNvCxnSpPr/>
                  <p:nvPr/>
                </p:nvCxnSpPr>
                <p:spPr>
                  <a:xfrm>
                    <a:off x="4931624" y="3182218"/>
                    <a:ext cx="189884" cy="189884"/>
                  </a:xfrm>
                  <a:prstGeom prst="line">
                    <a:avLst/>
                  </a:prstGeom>
                  <a:ln w="38100" cap="rnd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6" name="直線コネクタ 795"/>
                  <p:cNvCxnSpPr/>
                  <p:nvPr/>
                </p:nvCxnSpPr>
                <p:spPr>
                  <a:xfrm flipV="1">
                    <a:off x="5130961" y="3335887"/>
                    <a:ext cx="265675" cy="35421"/>
                  </a:xfrm>
                  <a:prstGeom prst="line">
                    <a:avLst/>
                  </a:prstGeom>
                  <a:ln w="38100" cap="rnd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7" name="直線コネクタ 796"/>
                  <p:cNvCxnSpPr/>
                  <p:nvPr/>
                </p:nvCxnSpPr>
                <p:spPr>
                  <a:xfrm rot="21430798" flipV="1">
                    <a:off x="5392579" y="3171068"/>
                    <a:ext cx="86842" cy="162782"/>
                  </a:xfrm>
                  <a:prstGeom prst="line">
                    <a:avLst/>
                  </a:prstGeom>
                  <a:ln w="38100" cap="rnd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760" name="グループ化 759"/>
              <p:cNvGrpSpPr/>
              <p:nvPr/>
            </p:nvGrpSpPr>
            <p:grpSpPr>
              <a:xfrm>
                <a:off x="10583783" y="2270191"/>
                <a:ext cx="1096453" cy="523740"/>
                <a:chOff x="2937155" y="2013605"/>
                <a:chExt cx="1096453" cy="523740"/>
              </a:xfrm>
            </p:grpSpPr>
            <p:grpSp>
              <p:nvGrpSpPr>
                <p:cNvPr id="775" name="グループ化 774"/>
                <p:cNvGrpSpPr/>
                <p:nvPr/>
              </p:nvGrpSpPr>
              <p:grpSpPr>
                <a:xfrm>
                  <a:off x="2937155" y="2013605"/>
                  <a:ext cx="1096453" cy="520314"/>
                  <a:chOff x="2937155" y="2013605"/>
                  <a:chExt cx="1096453" cy="520314"/>
                </a:xfrm>
              </p:grpSpPr>
              <p:grpSp>
                <p:nvGrpSpPr>
                  <p:cNvPr id="777" name="グループ化 776"/>
                  <p:cNvGrpSpPr/>
                  <p:nvPr/>
                </p:nvGrpSpPr>
                <p:grpSpPr>
                  <a:xfrm>
                    <a:off x="2937155" y="2013605"/>
                    <a:ext cx="1096453" cy="520314"/>
                    <a:chOff x="2937155" y="2013605"/>
                    <a:chExt cx="1096453" cy="520314"/>
                  </a:xfrm>
                </p:grpSpPr>
                <p:sp>
                  <p:nvSpPr>
                    <p:cNvPr id="784" name="角丸四角形 783"/>
                    <p:cNvSpPr/>
                    <p:nvPr/>
                  </p:nvSpPr>
                  <p:spPr>
                    <a:xfrm rot="2525276">
                      <a:off x="2937155" y="2013605"/>
                      <a:ext cx="653178" cy="296368"/>
                    </a:xfrm>
                    <a:prstGeom prst="roundRect">
                      <a:avLst/>
                    </a:prstGeom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grpSp>
                  <p:nvGrpSpPr>
                    <p:cNvPr id="785" name="グループ化 784"/>
                    <p:cNvGrpSpPr/>
                    <p:nvPr/>
                  </p:nvGrpSpPr>
                  <p:grpSpPr>
                    <a:xfrm>
                      <a:off x="3519263" y="2332604"/>
                      <a:ext cx="514345" cy="201315"/>
                      <a:chOff x="3503142" y="2345952"/>
                      <a:chExt cx="514345" cy="201315"/>
                    </a:xfrm>
                  </p:grpSpPr>
                  <p:grpSp>
                    <p:nvGrpSpPr>
                      <p:cNvPr id="786" name="グループ化 785"/>
                      <p:cNvGrpSpPr/>
                      <p:nvPr/>
                    </p:nvGrpSpPr>
                    <p:grpSpPr>
                      <a:xfrm>
                        <a:off x="3503142" y="2403251"/>
                        <a:ext cx="409691" cy="144016"/>
                        <a:chOff x="3503142" y="2403251"/>
                        <a:chExt cx="409691" cy="144016"/>
                      </a:xfrm>
                    </p:grpSpPr>
                    <p:cxnSp>
                      <p:nvCxnSpPr>
                        <p:cNvPr id="790" name="直線コネクタ 789"/>
                        <p:cNvCxnSpPr/>
                        <p:nvPr/>
                      </p:nvCxnSpPr>
                      <p:spPr>
                        <a:xfrm>
                          <a:off x="3503142" y="2403251"/>
                          <a:ext cx="144016" cy="144016"/>
                        </a:xfrm>
                        <a:prstGeom prst="line">
                          <a:avLst/>
                        </a:prstGeom>
                        <a:ln w="38100" cap="rnd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791" name="直線コネクタ 790"/>
                        <p:cNvCxnSpPr/>
                        <p:nvPr/>
                      </p:nvCxnSpPr>
                      <p:spPr>
                        <a:xfrm flipV="1">
                          <a:off x="3647158" y="2511846"/>
                          <a:ext cx="265675" cy="35421"/>
                        </a:xfrm>
                        <a:prstGeom prst="line">
                          <a:avLst/>
                        </a:prstGeom>
                        <a:ln w="38100" cap="rnd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787" name="グループ化 786"/>
                      <p:cNvGrpSpPr/>
                      <p:nvPr/>
                    </p:nvGrpSpPr>
                    <p:grpSpPr>
                      <a:xfrm rot="21135904">
                        <a:off x="3729455" y="2345952"/>
                        <a:ext cx="288032" cy="144016"/>
                        <a:chOff x="1979712" y="1700808"/>
                        <a:chExt cx="288032" cy="144016"/>
                      </a:xfrm>
                      <a:solidFill>
                        <a:schemeClr val="bg1">
                          <a:lumMod val="85000"/>
                        </a:schemeClr>
                      </a:solidFill>
                    </p:grpSpPr>
                    <p:sp>
                      <p:nvSpPr>
                        <p:cNvPr id="788" name="角丸四角形 787"/>
                        <p:cNvSpPr/>
                        <p:nvPr/>
                      </p:nvSpPr>
                      <p:spPr>
                        <a:xfrm>
                          <a:off x="1979712" y="1700808"/>
                          <a:ext cx="288032" cy="144016"/>
                        </a:xfrm>
                        <a:prstGeom prst="roundRect">
                          <a:avLst/>
                        </a:prstGeom>
                        <a:grpFill/>
                        <a:ln>
                          <a:solidFill>
                            <a:schemeClr val="bg1">
                              <a:lumMod val="50000"/>
                            </a:schemeClr>
                          </a:solidFill>
                        </a:ln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sp>
                      <p:nvSpPr>
                        <p:cNvPr id="789" name="角丸四角形 788"/>
                        <p:cNvSpPr/>
                        <p:nvPr/>
                      </p:nvSpPr>
                      <p:spPr>
                        <a:xfrm>
                          <a:off x="2195736" y="1700808"/>
                          <a:ext cx="72008" cy="144016"/>
                        </a:xfrm>
                        <a:prstGeom prst="roundRect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</p:grpSp>
                </p:grpSp>
              </p:grpSp>
              <p:grpSp>
                <p:nvGrpSpPr>
                  <p:cNvPr id="778" name="グループ化 777"/>
                  <p:cNvGrpSpPr/>
                  <p:nvPr/>
                </p:nvGrpSpPr>
                <p:grpSpPr>
                  <a:xfrm>
                    <a:off x="3140328" y="2103387"/>
                    <a:ext cx="166042" cy="215973"/>
                    <a:chOff x="2398595" y="2308519"/>
                    <a:chExt cx="166042" cy="215973"/>
                  </a:xfrm>
                </p:grpSpPr>
                <p:sp>
                  <p:nvSpPr>
                    <p:cNvPr id="779" name="角丸四角形 778"/>
                    <p:cNvSpPr/>
                    <p:nvPr/>
                  </p:nvSpPr>
                  <p:spPr>
                    <a:xfrm rot="2525276">
                      <a:off x="2398595" y="2326397"/>
                      <a:ext cx="129919" cy="198095"/>
                    </a:xfrm>
                    <a:prstGeom prst="roundRect">
                      <a:avLst/>
                    </a:prstGeom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780" name="角丸四角形 779"/>
                    <p:cNvSpPr/>
                    <p:nvPr/>
                  </p:nvSpPr>
                  <p:spPr>
                    <a:xfrm rot="2525276">
                      <a:off x="2434718" y="2320550"/>
                      <a:ext cx="129919" cy="128563"/>
                    </a:xfrm>
                    <a:prstGeom prst="round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grpSp>
                  <p:nvGrpSpPr>
                    <p:cNvPr id="781" name="グループ化 780"/>
                    <p:cNvGrpSpPr/>
                    <p:nvPr/>
                  </p:nvGrpSpPr>
                  <p:grpSpPr>
                    <a:xfrm rot="316346">
                      <a:off x="2448739" y="2308519"/>
                      <a:ext cx="101338" cy="147240"/>
                      <a:chOff x="2448739" y="2308519"/>
                      <a:chExt cx="101338" cy="147240"/>
                    </a:xfrm>
                  </p:grpSpPr>
                  <p:sp>
                    <p:nvSpPr>
                      <p:cNvPr id="782" name="円弧 781"/>
                      <p:cNvSpPr/>
                      <p:nvPr/>
                    </p:nvSpPr>
                    <p:spPr>
                      <a:xfrm rot="16200000">
                        <a:off x="2443884" y="2349566"/>
                        <a:ext cx="116925" cy="95461"/>
                      </a:xfrm>
                      <a:prstGeom prst="arc">
                        <a:avLst/>
                      </a:prstGeom>
                      <a:ln w="19050"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p:sp>
                    <p:nvSpPr>
                      <p:cNvPr id="783" name="円弧 782"/>
                      <p:cNvSpPr/>
                      <p:nvPr/>
                    </p:nvSpPr>
                    <p:spPr>
                      <a:xfrm rot="5400000">
                        <a:off x="2438007" y="2319251"/>
                        <a:ext cx="116925" cy="95461"/>
                      </a:xfrm>
                      <a:prstGeom prst="arc">
                        <a:avLst/>
                      </a:prstGeom>
                      <a:ln w="19050"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</p:grpSp>
              </p:grpSp>
            </p:grpSp>
            <p:sp>
              <p:nvSpPr>
                <p:cNvPr id="776" name="角丸四角形 775"/>
                <p:cNvSpPr/>
                <p:nvPr/>
              </p:nvSpPr>
              <p:spPr>
                <a:xfrm rot="2525276">
                  <a:off x="3339468" y="2187475"/>
                  <a:ext cx="211251" cy="349870"/>
                </a:xfrm>
                <a:prstGeom prst="roundRect">
                  <a:avLst/>
                </a:prstGeom>
                <a:noFill/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cxnSp>
            <p:nvCxnSpPr>
              <p:cNvPr id="761" name="直線コネクタ 760"/>
              <p:cNvCxnSpPr/>
              <p:nvPr/>
            </p:nvCxnSpPr>
            <p:spPr>
              <a:xfrm>
                <a:off x="10194188" y="3132783"/>
                <a:ext cx="576000" cy="0"/>
              </a:xfrm>
              <a:prstGeom prst="line">
                <a:avLst/>
              </a:prstGeom>
              <a:ln w="38100" cap="rnd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2" name="円/楕円 761"/>
              <p:cNvSpPr/>
              <p:nvPr/>
            </p:nvSpPr>
            <p:spPr>
              <a:xfrm>
                <a:off x="10759542" y="2953515"/>
                <a:ext cx="420105" cy="420105"/>
              </a:xfrm>
              <a:prstGeom prst="ellipse">
                <a:avLst/>
              </a:prstGeom>
              <a:solidFill>
                <a:schemeClr val="bg1">
                  <a:lumMod val="95000"/>
                  <a:alpha val="77000"/>
                </a:schemeClr>
              </a:solidFill>
              <a:ln w="762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763" name="グループ化 762"/>
              <p:cNvGrpSpPr/>
              <p:nvPr/>
            </p:nvGrpSpPr>
            <p:grpSpPr>
              <a:xfrm>
                <a:off x="10050172" y="2965304"/>
                <a:ext cx="525372" cy="408315"/>
                <a:chOff x="2186625" y="2713448"/>
                <a:chExt cx="525372" cy="408315"/>
              </a:xfrm>
            </p:grpSpPr>
            <p:cxnSp>
              <p:nvCxnSpPr>
                <p:cNvPr id="770" name="直線コネクタ 769"/>
                <p:cNvCxnSpPr>
                  <a:endCxn id="774" idx="1"/>
                </p:cNvCxnSpPr>
                <p:nvPr/>
              </p:nvCxnSpPr>
              <p:spPr>
                <a:xfrm>
                  <a:off x="2186625" y="2784679"/>
                  <a:ext cx="144016" cy="0"/>
                </a:xfrm>
                <a:prstGeom prst="line">
                  <a:avLst/>
                </a:prstGeom>
                <a:ln w="381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71" name="グループ化 770"/>
                <p:cNvGrpSpPr/>
                <p:nvPr/>
              </p:nvGrpSpPr>
              <p:grpSpPr>
                <a:xfrm>
                  <a:off x="2330641" y="2713448"/>
                  <a:ext cx="381356" cy="142461"/>
                  <a:chOff x="2330641" y="2713448"/>
                  <a:chExt cx="381356" cy="142461"/>
                </a:xfrm>
              </p:grpSpPr>
              <p:sp>
                <p:nvSpPr>
                  <p:cNvPr id="773" name="角丸四角形 772"/>
                  <p:cNvSpPr/>
                  <p:nvPr/>
                </p:nvSpPr>
                <p:spPr>
                  <a:xfrm>
                    <a:off x="2500957" y="2713448"/>
                    <a:ext cx="211040" cy="142461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774" name="角丸四角形 773"/>
                  <p:cNvSpPr/>
                  <p:nvPr/>
                </p:nvSpPr>
                <p:spPr>
                  <a:xfrm>
                    <a:off x="2330641" y="2713449"/>
                    <a:ext cx="232959" cy="142460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sp>
              <p:nvSpPr>
                <p:cNvPr id="772" name="角丸四角形 771"/>
                <p:cNvSpPr/>
                <p:nvPr/>
              </p:nvSpPr>
              <p:spPr>
                <a:xfrm>
                  <a:off x="2210922" y="2778592"/>
                  <a:ext cx="87561" cy="343171"/>
                </a:xfrm>
                <a:prstGeom prst="roundRect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764" name="グループ化 763"/>
              <p:cNvGrpSpPr/>
              <p:nvPr/>
            </p:nvGrpSpPr>
            <p:grpSpPr>
              <a:xfrm>
                <a:off x="10314090" y="3271051"/>
                <a:ext cx="132826" cy="132823"/>
                <a:chOff x="4087243" y="3536771"/>
                <a:chExt cx="105454" cy="105452"/>
              </a:xfrm>
            </p:grpSpPr>
            <p:sp>
              <p:nvSpPr>
                <p:cNvPr id="768" name="円/楕円 767"/>
                <p:cNvSpPr/>
                <p:nvPr/>
              </p:nvSpPr>
              <p:spPr>
                <a:xfrm>
                  <a:off x="4090753" y="3540282"/>
                  <a:ext cx="98433" cy="98433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769" name="弦 768"/>
                <p:cNvSpPr/>
                <p:nvPr/>
              </p:nvSpPr>
              <p:spPr>
                <a:xfrm rot="7200000">
                  <a:off x="4087244" y="3536770"/>
                  <a:ext cx="105452" cy="105454"/>
                </a:xfrm>
                <a:prstGeom prst="chord">
                  <a:avLst>
                    <a:gd name="adj1" fmla="val 2700000"/>
                    <a:gd name="adj2" fmla="val 15155277"/>
                  </a:avLst>
                </a:prstGeom>
                <a:solidFill>
                  <a:schemeClr val="bg1">
                    <a:lumMod val="6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765" name="星 32 764"/>
              <p:cNvSpPr/>
              <p:nvPr/>
            </p:nvSpPr>
            <p:spPr>
              <a:xfrm>
                <a:off x="10292520" y="3129528"/>
                <a:ext cx="180462" cy="180462"/>
              </a:xfrm>
              <a:prstGeom prst="star32">
                <a:avLst>
                  <a:gd name="adj" fmla="val 46030"/>
                </a:avLst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766" name="直線コネクタ 765"/>
              <p:cNvCxnSpPr/>
              <p:nvPr/>
            </p:nvCxnSpPr>
            <p:spPr>
              <a:xfrm flipV="1">
                <a:off x="10538260" y="3134694"/>
                <a:ext cx="0" cy="143265"/>
              </a:xfrm>
              <a:prstGeom prst="line">
                <a:avLst/>
              </a:prstGeom>
              <a:ln w="381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7" name="直線コネクタ 766"/>
              <p:cNvCxnSpPr/>
              <p:nvPr/>
            </p:nvCxnSpPr>
            <p:spPr>
              <a:xfrm flipV="1">
                <a:off x="10472982" y="3277960"/>
                <a:ext cx="65278" cy="57385"/>
              </a:xfrm>
              <a:prstGeom prst="line">
                <a:avLst/>
              </a:prstGeom>
              <a:ln w="381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08" name="グループ化 807"/>
          <p:cNvGrpSpPr/>
          <p:nvPr/>
        </p:nvGrpSpPr>
        <p:grpSpPr>
          <a:xfrm>
            <a:off x="1459487" y="3475721"/>
            <a:ext cx="2520280" cy="406824"/>
            <a:chOff x="1459487" y="2185176"/>
            <a:chExt cx="2520280" cy="406824"/>
          </a:xfrm>
        </p:grpSpPr>
        <p:sp>
          <p:nvSpPr>
            <p:cNvPr id="855" name="正方形/長方形 854"/>
            <p:cNvSpPr/>
            <p:nvPr/>
          </p:nvSpPr>
          <p:spPr>
            <a:xfrm>
              <a:off x="3308694" y="2185176"/>
              <a:ext cx="243619" cy="345081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E0E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856" name="グループ化 855"/>
            <p:cNvGrpSpPr/>
            <p:nvPr/>
          </p:nvGrpSpPr>
          <p:grpSpPr>
            <a:xfrm>
              <a:off x="1459487" y="2549774"/>
              <a:ext cx="2520280" cy="42226"/>
              <a:chOff x="1459487" y="2549774"/>
              <a:chExt cx="2520280" cy="42226"/>
            </a:xfrm>
          </p:grpSpPr>
          <p:cxnSp>
            <p:nvCxnSpPr>
              <p:cNvPr id="857" name="直線コネクタ 856"/>
              <p:cNvCxnSpPr/>
              <p:nvPr/>
            </p:nvCxnSpPr>
            <p:spPr>
              <a:xfrm>
                <a:off x="3184573" y="2592000"/>
                <a:ext cx="496815" cy="0"/>
              </a:xfrm>
              <a:prstGeom prst="line">
                <a:avLst/>
              </a:prstGeom>
              <a:ln w="76200">
                <a:solidFill>
                  <a:srgbClr val="F6F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8" name="直線コネクタ 857"/>
              <p:cNvCxnSpPr/>
              <p:nvPr/>
            </p:nvCxnSpPr>
            <p:spPr>
              <a:xfrm>
                <a:off x="1459487" y="2549774"/>
                <a:ext cx="252028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9" name="直線コネクタ 858"/>
              <p:cNvCxnSpPr/>
              <p:nvPr/>
            </p:nvCxnSpPr>
            <p:spPr>
              <a:xfrm>
                <a:off x="1459487" y="2592000"/>
                <a:ext cx="1725086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0" name="直線コネクタ 859"/>
              <p:cNvCxnSpPr/>
              <p:nvPr/>
            </p:nvCxnSpPr>
            <p:spPr>
              <a:xfrm>
                <a:off x="3681388" y="2592000"/>
                <a:ext cx="298379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09" name="グループ化 808"/>
          <p:cNvGrpSpPr/>
          <p:nvPr/>
        </p:nvGrpSpPr>
        <p:grpSpPr>
          <a:xfrm>
            <a:off x="2016000" y="2703321"/>
            <a:ext cx="1630064" cy="1210380"/>
            <a:chOff x="10050172" y="2270191"/>
            <a:chExt cx="1630064" cy="1210380"/>
          </a:xfrm>
        </p:grpSpPr>
        <p:sp>
          <p:nvSpPr>
            <p:cNvPr id="810" name="角丸四角形 809"/>
            <p:cNvSpPr/>
            <p:nvPr/>
          </p:nvSpPr>
          <p:spPr>
            <a:xfrm rot="2525276">
              <a:off x="10590570" y="2628379"/>
              <a:ext cx="587212" cy="14707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811" name="グループ化 810"/>
            <p:cNvGrpSpPr/>
            <p:nvPr/>
          </p:nvGrpSpPr>
          <p:grpSpPr>
            <a:xfrm>
              <a:off x="10599909" y="2680601"/>
              <a:ext cx="460108" cy="522238"/>
              <a:chOff x="2262331" y="2185029"/>
              <a:chExt cx="460108" cy="522238"/>
            </a:xfrm>
          </p:grpSpPr>
          <p:sp>
            <p:nvSpPr>
              <p:cNvPr id="852" name="角丸四角形 851"/>
              <p:cNvSpPr/>
              <p:nvPr/>
            </p:nvSpPr>
            <p:spPr>
              <a:xfrm rot="2520000">
                <a:off x="2368314" y="2427875"/>
                <a:ext cx="354125" cy="135668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53" name="1 つの角を丸めた四角形 852"/>
              <p:cNvSpPr/>
              <p:nvPr/>
            </p:nvSpPr>
            <p:spPr>
              <a:xfrm rot="2510168">
                <a:off x="2262331" y="2185029"/>
                <a:ext cx="249015" cy="222873"/>
              </a:xfrm>
              <a:prstGeom prst="snipRoundRect">
                <a:avLst>
                  <a:gd name="adj1" fmla="val 16667"/>
                  <a:gd name="adj2" fmla="val 31365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54" name="円/楕円 853"/>
              <p:cNvSpPr/>
              <p:nvPr/>
            </p:nvSpPr>
            <p:spPr>
              <a:xfrm>
                <a:off x="2573150" y="2606557"/>
                <a:ext cx="100710" cy="100710"/>
              </a:xfrm>
              <a:prstGeom prst="ellipse">
                <a:avLst/>
              </a:prstGeom>
              <a:solidFill>
                <a:srgbClr val="FF00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812" name="円/楕円 811"/>
            <p:cNvSpPr/>
            <p:nvPr/>
          </p:nvSpPr>
          <p:spPr>
            <a:xfrm>
              <a:off x="11071387" y="2872873"/>
              <a:ext cx="100710" cy="100710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813" name="グループ化 812"/>
            <p:cNvGrpSpPr/>
            <p:nvPr/>
          </p:nvGrpSpPr>
          <p:grpSpPr>
            <a:xfrm rot="21540000">
              <a:off x="11086598" y="2932774"/>
              <a:ext cx="288032" cy="547797"/>
              <a:chOff x="2441975" y="5449304"/>
              <a:chExt cx="288032" cy="547797"/>
            </a:xfrm>
          </p:grpSpPr>
          <p:sp>
            <p:nvSpPr>
              <p:cNvPr id="846" name="円/楕円 845"/>
              <p:cNvSpPr/>
              <p:nvPr/>
            </p:nvSpPr>
            <p:spPr>
              <a:xfrm>
                <a:off x="2512908" y="5805461"/>
                <a:ext cx="144016" cy="144016"/>
              </a:xfrm>
              <a:prstGeom prst="ellipse">
                <a:avLst/>
              </a:prstGeom>
              <a:gradFill flip="none" rotWithShape="1">
                <a:gsLst>
                  <a:gs pos="0">
                    <a:srgbClr val="0000FF">
                      <a:tint val="66000"/>
                      <a:satMod val="160000"/>
                    </a:srgbClr>
                  </a:gs>
                  <a:gs pos="41000">
                    <a:srgbClr val="0000FF">
                      <a:tint val="44500"/>
                      <a:satMod val="160000"/>
                    </a:srgbClr>
                  </a:gs>
                  <a:gs pos="10000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847" name="グループ化 846"/>
              <p:cNvGrpSpPr/>
              <p:nvPr/>
            </p:nvGrpSpPr>
            <p:grpSpPr>
              <a:xfrm rot="2733324">
                <a:off x="2312092" y="5579187"/>
                <a:ext cx="547797" cy="288032"/>
                <a:chOff x="4931624" y="3164168"/>
                <a:chExt cx="547797" cy="288032"/>
              </a:xfrm>
            </p:grpSpPr>
            <p:sp>
              <p:nvSpPr>
                <p:cNvPr id="848" name="角丸四角形 847"/>
                <p:cNvSpPr/>
                <p:nvPr/>
              </p:nvSpPr>
              <p:spPr>
                <a:xfrm rot="2734791">
                  <a:off x="5067898" y="3236176"/>
                  <a:ext cx="288032" cy="144016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849" name="直線コネクタ 848"/>
                <p:cNvCxnSpPr/>
                <p:nvPr/>
              </p:nvCxnSpPr>
              <p:spPr>
                <a:xfrm>
                  <a:off x="4931624" y="3182218"/>
                  <a:ext cx="189884" cy="189884"/>
                </a:xfrm>
                <a:prstGeom prst="line">
                  <a:avLst/>
                </a:prstGeom>
                <a:ln w="381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0" name="直線コネクタ 849"/>
                <p:cNvCxnSpPr/>
                <p:nvPr/>
              </p:nvCxnSpPr>
              <p:spPr>
                <a:xfrm flipV="1">
                  <a:off x="5130961" y="3335887"/>
                  <a:ext cx="265675" cy="35421"/>
                </a:xfrm>
                <a:prstGeom prst="line">
                  <a:avLst/>
                </a:prstGeom>
                <a:ln w="381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1" name="直線コネクタ 850"/>
                <p:cNvCxnSpPr/>
                <p:nvPr/>
              </p:nvCxnSpPr>
              <p:spPr>
                <a:xfrm rot="21430798" flipV="1">
                  <a:off x="5392579" y="3171068"/>
                  <a:ext cx="86842" cy="162782"/>
                </a:xfrm>
                <a:prstGeom prst="line">
                  <a:avLst/>
                </a:prstGeom>
                <a:ln w="38100" cap="rnd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14" name="グループ化 813"/>
            <p:cNvGrpSpPr/>
            <p:nvPr/>
          </p:nvGrpSpPr>
          <p:grpSpPr>
            <a:xfrm>
              <a:off x="10583783" y="2270191"/>
              <a:ext cx="1096453" cy="523740"/>
              <a:chOff x="2937155" y="2013605"/>
              <a:chExt cx="1096453" cy="523740"/>
            </a:xfrm>
          </p:grpSpPr>
          <p:grpSp>
            <p:nvGrpSpPr>
              <p:cNvPr id="829" name="グループ化 828"/>
              <p:cNvGrpSpPr/>
              <p:nvPr/>
            </p:nvGrpSpPr>
            <p:grpSpPr>
              <a:xfrm>
                <a:off x="2937155" y="2013605"/>
                <a:ext cx="1096453" cy="520314"/>
                <a:chOff x="2937155" y="2013605"/>
                <a:chExt cx="1096453" cy="520314"/>
              </a:xfrm>
            </p:grpSpPr>
            <p:grpSp>
              <p:nvGrpSpPr>
                <p:cNvPr id="831" name="グループ化 830"/>
                <p:cNvGrpSpPr/>
                <p:nvPr/>
              </p:nvGrpSpPr>
              <p:grpSpPr>
                <a:xfrm>
                  <a:off x="2937155" y="2013605"/>
                  <a:ext cx="1096453" cy="520314"/>
                  <a:chOff x="2937155" y="2013605"/>
                  <a:chExt cx="1096453" cy="520314"/>
                </a:xfrm>
              </p:grpSpPr>
              <p:sp>
                <p:nvSpPr>
                  <p:cNvPr id="838" name="角丸四角形 837"/>
                  <p:cNvSpPr/>
                  <p:nvPr/>
                </p:nvSpPr>
                <p:spPr>
                  <a:xfrm rot="2525276">
                    <a:off x="2937155" y="2013605"/>
                    <a:ext cx="653178" cy="296368"/>
                  </a:xfrm>
                  <a:prstGeom prst="roundRect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grpSp>
                <p:nvGrpSpPr>
                  <p:cNvPr id="839" name="グループ化 838"/>
                  <p:cNvGrpSpPr/>
                  <p:nvPr/>
                </p:nvGrpSpPr>
                <p:grpSpPr>
                  <a:xfrm>
                    <a:off x="3519263" y="2332604"/>
                    <a:ext cx="514345" cy="201315"/>
                    <a:chOff x="3503142" y="2345952"/>
                    <a:chExt cx="514345" cy="201315"/>
                  </a:xfrm>
                </p:grpSpPr>
                <p:grpSp>
                  <p:nvGrpSpPr>
                    <p:cNvPr id="840" name="グループ化 839"/>
                    <p:cNvGrpSpPr/>
                    <p:nvPr/>
                  </p:nvGrpSpPr>
                  <p:grpSpPr>
                    <a:xfrm>
                      <a:off x="3503142" y="2403251"/>
                      <a:ext cx="409691" cy="144016"/>
                      <a:chOff x="3503142" y="2403251"/>
                      <a:chExt cx="409691" cy="144016"/>
                    </a:xfrm>
                  </p:grpSpPr>
                  <p:cxnSp>
                    <p:nvCxnSpPr>
                      <p:cNvPr id="844" name="直線コネクタ 843"/>
                      <p:cNvCxnSpPr/>
                      <p:nvPr/>
                    </p:nvCxnSpPr>
                    <p:spPr>
                      <a:xfrm>
                        <a:off x="3503142" y="2403251"/>
                        <a:ext cx="144016" cy="144016"/>
                      </a:xfrm>
                      <a:prstGeom prst="line">
                        <a:avLst/>
                      </a:prstGeom>
                      <a:ln w="38100" cap="rnd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45" name="直線コネクタ 844"/>
                      <p:cNvCxnSpPr/>
                      <p:nvPr/>
                    </p:nvCxnSpPr>
                    <p:spPr>
                      <a:xfrm flipV="1">
                        <a:off x="3647158" y="2511846"/>
                        <a:ext cx="265675" cy="35421"/>
                      </a:xfrm>
                      <a:prstGeom prst="line">
                        <a:avLst/>
                      </a:prstGeom>
                      <a:ln w="38100" cap="rnd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841" name="グループ化 840"/>
                    <p:cNvGrpSpPr/>
                    <p:nvPr/>
                  </p:nvGrpSpPr>
                  <p:grpSpPr>
                    <a:xfrm rot="21135904">
                      <a:off x="3729455" y="2345952"/>
                      <a:ext cx="288032" cy="144016"/>
                      <a:chOff x="1979712" y="1700808"/>
                      <a:chExt cx="288032" cy="144016"/>
                    </a:xfrm>
                    <a:solidFill>
                      <a:schemeClr val="bg1">
                        <a:lumMod val="85000"/>
                      </a:schemeClr>
                    </a:solidFill>
                  </p:grpSpPr>
                  <p:sp>
                    <p:nvSpPr>
                      <p:cNvPr id="842" name="角丸四角形 841"/>
                      <p:cNvSpPr/>
                      <p:nvPr/>
                    </p:nvSpPr>
                    <p:spPr>
                      <a:xfrm>
                        <a:off x="1979712" y="1700808"/>
                        <a:ext cx="288032" cy="144016"/>
                      </a:xfrm>
                      <a:prstGeom prst="roundRect">
                        <a:avLst/>
                      </a:prstGeom>
                      <a:grpFill/>
                      <a:ln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p:sp>
                    <p:nvSpPr>
                      <p:cNvPr id="843" name="角丸四角形 842"/>
                      <p:cNvSpPr/>
                      <p:nvPr/>
                    </p:nvSpPr>
                    <p:spPr>
                      <a:xfrm>
                        <a:off x="2195736" y="1700808"/>
                        <a:ext cx="72008" cy="144016"/>
                      </a:xfrm>
                      <a:prstGeom prst="roundRect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</p:grpSp>
              </p:grpSp>
            </p:grpSp>
            <p:grpSp>
              <p:nvGrpSpPr>
                <p:cNvPr id="832" name="グループ化 831"/>
                <p:cNvGrpSpPr/>
                <p:nvPr/>
              </p:nvGrpSpPr>
              <p:grpSpPr>
                <a:xfrm>
                  <a:off x="3140328" y="2103387"/>
                  <a:ext cx="166042" cy="215973"/>
                  <a:chOff x="2398595" y="2308519"/>
                  <a:chExt cx="166042" cy="215973"/>
                </a:xfrm>
              </p:grpSpPr>
              <p:sp>
                <p:nvSpPr>
                  <p:cNvPr id="833" name="角丸四角形 832"/>
                  <p:cNvSpPr/>
                  <p:nvPr/>
                </p:nvSpPr>
                <p:spPr>
                  <a:xfrm rot="2525276">
                    <a:off x="2398595" y="2326397"/>
                    <a:ext cx="129919" cy="198095"/>
                  </a:xfrm>
                  <a:prstGeom prst="roundRect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834" name="角丸四角形 833"/>
                  <p:cNvSpPr/>
                  <p:nvPr/>
                </p:nvSpPr>
                <p:spPr>
                  <a:xfrm rot="2525276">
                    <a:off x="2434718" y="2320550"/>
                    <a:ext cx="129919" cy="128563"/>
                  </a:xfrm>
                  <a:prstGeom prst="round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grpSp>
                <p:nvGrpSpPr>
                  <p:cNvPr id="835" name="グループ化 834"/>
                  <p:cNvGrpSpPr/>
                  <p:nvPr/>
                </p:nvGrpSpPr>
                <p:grpSpPr>
                  <a:xfrm rot="316346">
                    <a:off x="2448739" y="2308519"/>
                    <a:ext cx="101338" cy="147240"/>
                    <a:chOff x="2448739" y="2308519"/>
                    <a:chExt cx="101338" cy="147240"/>
                  </a:xfrm>
                </p:grpSpPr>
                <p:sp>
                  <p:nvSpPr>
                    <p:cNvPr id="836" name="円弧 835"/>
                    <p:cNvSpPr/>
                    <p:nvPr/>
                  </p:nvSpPr>
                  <p:spPr>
                    <a:xfrm rot="16200000">
                      <a:off x="2443884" y="2349566"/>
                      <a:ext cx="116925" cy="95461"/>
                    </a:xfrm>
                    <a:prstGeom prst="arc">
                      <a:avLst/>
                    </a:prstGeom>
                    <a:ln w="1905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837" name="円弧 836"/>
                    <p:cNvSpPr/>
                    <p:nvPr/>
                  </p:nvSpPr>
                  <p:spPr>
                    <a:xfrm rot="5400000">
                      <a:off x="2438007" y="2319251"/>
                      <a:ext cx="116925" cy="95461"/>
                    </a:xfrm>
                    <a:prstGeom prst="arc">
                      <a:avLst/>
                    </a:prstGeom>
                    <a:ln w="1905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</p:grpSp>
            </p:grpSp>
          </p:grpSp>
          <p:sp>
            <p:nvSpPr>
              <p:cNvPr id="830" name="角丸四角形 829"/>
              <p:cNvSpPr/>
              <p:nvPr/>
            </p:nvSpPr>
            <p:spPr>
              <a:xfrm rot="2525276">
                <a:off x="3339468" y="2187475"/>
                <a:ext cx="211251" cy="349870"/>
              </a:xfrm>
              <a:prstGeom prst="roundRect">
                <a:avLst/>
              </a:prstGeom>
              <a:noFill/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cxnSp>
          <p:nvCxnSpPr>
            <p:cNvPr id="815" name="直線コネクタ 814"/>
            <p:cNvCxnSpPr/>
            <p:nvPr/>
          </p:nvCxnSpPr>
          <p:spPr>
            <a:xfrm>
              <a:off x="10194188" y="3132783"/>
              <a:ext cx="576000" cy="0"/>
            </a:xfrm>
            <a:prstGeom prst="line">
              <a:avLst/>
            </a:prstGeom>
            <a:ln w="38100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6" name="円/楕円 815"/>
            <p:cNvSpPr/>
            <p:nvPr/>
          </p:nvSpPr>
          <p:spPr>
            <a:xfrm>
              <a:off x="10759542" y="2953515"/>
              <a:ext cx="420105" cy="420105"/>
            </a:xfrm>
            <a:prstGeom prst="ellipse">
              <a:avLst/>
            </a:prstGeom>
            <a:solidFill>
              <a:schemeClr val="bg1">
                <a:lumMod val="95000"/>
                <a:alpha val="77000"/>
              </a:schemeClr>
            </a:solidFill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817" name="グループ化 816"/>
            <p:cNvGrpSpPr/>
            <p:nvPr/>
          </p:nvGrpSpPr>
          <p:grpSpPr>
            <a:xfrm>
              <a:off x="10050172" y="2965304"/>
              <a:ext cx="525372" cy="408315"/>
              <a:chOff x="2186625" y="2713448"/>
              <a:chExt cx="525372" cy="408315"/>
            </a:xfrm>
          </p:grpSpPr>
          <p:cxnSp>
            <p:nvCxnSpPr>
              <p:cNvPr id="824" name="直線コネクタ 823"/>
              <p:cNvCxnSpPr>
                <a:endCxn id="828" idx="1"/>
              </p:cNvCxnSpPr>
              <p:nvPr/>
            </p:nvCxnSpPr>
            <p:spPr>
              <a:xfrm>
                <a:off x="2186625" y="2784679"/>
                <a:ext cx="144016" cy="0"/>
              </a:xfrm>
              <a:prstGeom prst="line">
                <a:avLst/>
              </a:prstGeom>
              <a:ln w="381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25" name="グループ化 824"/>
              <p:cNvGrpSpPr/>
              <p:nvPr/>
            </p:nvGrpSpPr>
            <p:grpSpPr>
              <a:xfrm>
                <a:off x="2330641" y="2713448"/>
                <a:ext cx="381356" cy="142461"/>
                <a:chOff x="2330641" y="2713448"/>
                <a:chExt cx="381356" cy="142461"/>
              </a:xfrm>
            </p:grpSpPr>
            <p:sp>
              <p:nvSpPr>
                <p:cNvPr id="827" name="角丸四角形 826"/>
                <p:cNvSpPr/>
                <p:nvPr/>
              </p:nvSpPr>
              <p:spPr>
                <a:xfrm>
                  <a:off x="2500957" y="2713448"/>
                  <a:ext cx="211040" cy="142461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28" name="角丸四角形 827"/>
                <p:cNvSpPr/>
                <p:nvPr/>
              </p:nvSpPr>
              <p:spPr>
                <a:xfrm>
                  <a:off x="2330641" y="2713449"/>
                  <a:ext cx="232959" cy="142460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826" name="角丸四角形 825"/>
              <p:cNvSpPr/>
              <p:nvPr/>
            </p:nvSpPr>
            <p:spPr>
              <a:xfrm>
                <a:off x="2210922" y="2778592"/>
                <a:ext cx="87561" cy="343171"/>
              </a:xfrm>
              <a:prstGeom prst="roundRect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818" name="グループ化 817"/>
            <p:cNvGrpSpPr/>
            <p:nvPr/>
          </p:nvGrpSpPr>
          <p:grpSpPr>
            <a:xfrm>
              <a:off x="10314090" y="3271051"/>
              <a:ext cx="132826" cy="132823"/>
              <a:chOff x="4087243" y="3536771"/>
              <a:chExt cx="105454" cy="105452"/>
            </a:xfrm>
          </p:grpSpPr>
          <p:sp>
            <p:nvSpPr>
              <p:cNvPr id="822" name="円/楕円 821"/>
              <p:cNvSpPr/>
              <p:nvPr/>
            </p:nvSpPr>
            <p:spPr>
              <a:xfrm>
                <a:off x="4090753" y="3540282"/>
                <a:ext cx="98433" cy="9843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23" name="弦 822"/>
              <p:cNvSpPr/>
              <p:nvPr/>
            </p:nvSpPr>
            <p:spPr>
              <a:xfrm rot="7200000">
                <a:off x="4087244" y="3536770"/>
                <a:ext cx="105452" cy="105454"/>
              </a:xfrm>
              <a:prstGeom prst="chord">
                <a:avLst>
                  <a:gd name="adj1" fmla="val 2700000"/>
                  <a:gd name="adj2" fmla="val 15155277"/>
                </a:avLst>
              </a:prstGeom>
              <a:solidFill>
                <a:schemeClr val="bg1">
                  <a:lumMod val="6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819" name="星 32 818"/>
            <p:cNvSpPr/>
            <p:nvPr/>
          </p:nvSpPr>
          <p:spPr>
            <a:xfrm>
              <a:off x="10292520" y="3129528"/>
              <a:ext cx="180462" cy="180462"/>
            </a:xfrm>
            <a:prstGeom prst="star32">
              <a:avLst>
                <a:gd name="adj" fmla="val 46030"/>
              </a:avLst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820" name="直線コネクタ 819"/>
            <p:cNvCxnSpPr/>
            <p:nvPr/>
          </p:nvCxnSpPr>
          <p:spPr>
            <a:xfrm flipV="1">
              <a:off x="10538260" y="3134694"/>
              <a:ext cx="0" cy="143265"/>
            </a:xfrm>
            <a:prstGeom prst="line">
              <a:avLst/>
            </a:prstGeom>
            <a:ln w="38100" cap="rnd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1" name="直線コネクタ 820"/>
            <p:cNvCxnSpPr/>
            <p:nvPr/>
          </p:nvCxnSpPr>
          <p:spPr>
            <a:xfrm flipV="1">
              <a:off x="10472982" y="3277960"/>
              <a:ext cx="65278" cy="57385"/>
            </a:xfrm>
            <a:prstGeom prst="line">
              <a:avLst/>
            </a:prstGeom>
            <a:ln w="38100" cap="rnd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5" name="円/楕円 624"/>
          <p:cNvSpPr/>
          <p:nvPr/>
        </p:nvSpPr>
        <p:spPr>
          <a:xfrm>
            <a:off x="3045193" y="3662513"/>
            <a:ext cx="296904" cy="29690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861" name="グループ化 860"/>
          <p:cNvGrpSpPr/>
          <p:nvPr/>
        </p:nvGrpSpPr>
        <p:grpSpPr>
          <a:xfrm>
            <a:off x="5436096" y="3475721"/>
            <a:ext cx="2520280" cy="406824"/>
            <a:chOff x="1459487" y="2185176"/>
            <a:chExt cx="2520280" cy="406824"/>
          </a:xfrm>
        </p:grpSpPr>
        <p:sp>
          <p:nvSpPr>
            <p:cNvPr id="862" name="正方形/長方形 861"/>
            <p:cNvSpPr/>
            <p:nvPr/>
          </p:nvSpPr>
          <p:spPr>
            <a:xfrm>
              <a:off x="3308694" y="2185176"/>
              <a:ext cx="243619" cy="345081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E0E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863" name="グループ化 862"/>
            <p:cNvGrpSpPr/>
            <p:nvPr/>
          </p:nvGrpSpPr>
          <p:grpSpPr>
            <a:xfrm>
              <a:off x="1459487" y="2549774"/>
              <a:ext cx="2520280" cy="42226"/>
              <a:chOff x="1459487" y="2549774"/>
              <a:chExt cx="2520280" cy="42226"/>
            </a:xfrm>
          </p:grpSpPr>
          <p:cxnSp>
            <p:nvCxnSpPr>
              <p:cNvPr id="864" name="直線コネクタ 863"/>
              <p:cNvCxnSpPr/>
              <p:nvPr/>
            </p:nvCxnSpPr>
            <p:spPr>
              <a:xfrm>
                <a:off x="3184573" y="2592000"/>
                <a:ext cx="496815" cy="0"/>
              </a:xfrm>
              <a:prstGeom prst="line">
                <a:avLst/>
              </a:prstGeom>
              <a:ln w="76200">
                <a:solidFill>
                  <a:srgbClr val="F6F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5" name="直線コネクタ 864"/>
              <p:cNvCxnSpPr/>
              <p:nvPr/>
            </p:nvCxnSpPr>
            <p:spPr>
              <a:xfrm>
                <a:off x="1459487" y="2549774"/>
                <a:ext cx="252028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6" name="直線コネクタ 865"/>
              <p:cNvCxnSpPr/>
              <p:nvPr/>
            </p:nvCxnSpPr>
            <p:spPr>
              <a:xfrm>
                <a:off x="1459487" y="2592000"/>
                <a:ext cx="1725086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7" name="直線コネクタ 866"/>
              <p:cNvCxnSpPr/>
              <p:nvPr/>
            </p:nvCxnSpPr>
            <p:spPr>
              <a:xfrm>
                <a:off x="3681388" y="2592000"/>
                <a:ext cx="298379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68" name="グループ化 867"/>
          <p:cNvGrpSpPr/>
          <p:nvPr/>
        </p:nvGrpSpPr>
        <p:grpSpPr>
          <a:xfrm>
            <a:off x="5796136" y="2703321"/>
            <a:ext cx="1630064" cy="1210380"/>
            <a:chOff x="10050172" y="2270191"/>
            <a:chExt cx="1630064" cy="1210380"/>
          </a:xfrm>
        </p:grpSpPr>
        <p:sp>
          <p:nvSpPr>
            <p:cNvPr id="869" name="角丸四角形 868"/>
            <p:cNvSpPr/>
            <p:nvPr/>
          </p:nvSpPr>
          <p:spPr>
            <a:xfrm rot="2525276">
              <a:off x="10590570" y="2628379"/>
              <a:ext cx="587212" cy="14707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870" name="グループ化 869"/>
            <p:cNvGrpSpPr/>
            <p:nvPr/>
          </p:nvGrpSpPr>
          <p:grpSpPr>
            <a:xfrm>
              <a:off x="10599909" y="2680601"/>
              <a:ext cx="460108" cy="522238"/>
              <a:chOff x="2262331" y="2185029"/>
              <a:chExt cx="460108" cy="522238"/>
            </a:xfrm>
          </p:grpSpPr>
          <p:sp>
            <p:nvSpPr>
              <p:cNvPr id="911" name="角丸四角形 910"/>
              <p:cNvSpPr/>
              <p:nvPr/>
            </p:nvSpPr>
            <p:spPr>
              <a:xfrm rot="2520000">
                <a:off x="2368314" y="2427875"/>
                <a:ext cx="354125" cy="135668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12" name="1 つの角を丸めた四角形 911"/>
              <p:cNvSpPr/>
              <p:nvPr/>
            </p:nvSpPr>
            <p:spPr>
              <a:xfrm rot="2510168">
                <a:off x="2262331" y="2185029"/>
                <a:ext cx="249015" cy="222873"/>
              </a:xfrm>
              <a:prstGeom prst="snipRoundRect">
                <a:avLst>
                  <a:gd name="adj1" fmla="val 16667"/>
                  <a:gd name="adj2" fmla="val 31365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13" name="円/楕円 912"/>
              <p:cNvSpPr/>
              <p:nvPr/>
            </p:nvSpPr>
            <p:spPr>
              <a:xfrm>
                <a:off x="2573150" y="2606557"/>
                <a:ext cx="100710" cy="100710"/>
              </a:xfrm>
              <a:prstGeom prst="ellipse">
                <a:avLst/>
              </a:prstGeom>
              <a:solidFill>
                <a:srgbClr val="FF00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871" name="円/楕円 870"/>
            <p:cNvSpPr/>
            <p:nvPr/>
          </p:nvSpPr>
          <p:spPr>
            <a:xfrm>
              <a:off x="11071387" y="2872873"/>
              <a:ext cx="100710" cy="100710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872" name="グループ化 871"/>
            <p:cNvGrpSpPr/>
            <p:nvPr/>
          </p:nvGrpSpPr>
          <p:grpSpPr>
            <a:xfrm rot="21540000">
              <a:off x="11086598" y="2932774"/>
              <a:ext cx="288032" cy="547797"/>
              <a:chOff x="2441975" y="5449304"/>
              <a:chExt cx="288032" cy="547797"/>
            </a:xfrm>
          </p:grpSpPr>
          <p:sp>
            <p:nvSpPr>
              <p:cNvPr id="905" name="円/楕円 904"/>
              <p:cNvSpPr/>
              <p:nvPr/>
            </p:nvSpPr>
            <p:spPr>
              <a:xfrm>
                <a:off x="2512908" y="5805461"/>
                <a:ext cx="144016" cy="144016"/>
              </a:xfrm>
              <a:prstGeom prst="ellipse">
                <a:avLst/>
              </a:prstGeom>
              <a:gradFill flip="none" rotWithShape="1">
                <a:gsLst>
                  <a:gs pos="0">
                    <a:srgbClr val="0000FF">
                      <a:tint val="66000"/>
                      <a:satMod val="160000"/>
                    </a:srgbClr>
                  </a:gs>
                  <a:gs pos="41000">
                    <a:srgbClr val="0000FF">
                      <a:tint val="44500"/>
                      <a:satMod val="160000"/>
                    </a:srgbClr>
                  </a:gs>
                  <a:gs pos="10000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906" name="グループ化 905"/>
              <p:cNvGrpSpPr/>
              <p:nvPr/>
            </p:nvGrpSpPr>
            <p:grpSpPr>
              <a:xfrm rot="2733324">
                <a:off x="2312092" y="5579187"/>
                <a:ext cx="547797" cy="288032"/>
                <a:chOff x="4931624" y="3164168"/>
                <a:chExt cx="547797" cy="288032"/>
              </a:xfrm>
            </p:grpSpPr>
            <p:sp>
              <p:nvSpPr>
                <p:cNvPr id="907" name="角丸四角形 906"/>
                <p:cNvSpPr/>
                <p:nvPr/>
              </p:nvSpPr>
              <p:spPr>
                <a:xfrm rot="2734791">
                  <a:off x="5067898" y="3236176"/>
                  <a:ext cx="288032" cy="144016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908" name="直線コネクタ 907"/>
                <p:cNvCxnSpPr/>
                <p:nvPr/>
              </p:nvCxnSpPr>
              <p:spPr>
                <a:xfrm>
                  <a:off x="4931624" y="3182218"/>
                  <a:ext cx="189884" cy="189884"/>
                </a:xfrm>
                <a:prstGeom prst="line">
                  <a:avLst/>
                </a:prstGeom>
                <a:ln w="381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9" name="直線コネクタ 908"/>
                <p:cNvCxnSpPr/>
                <p:nvPr/>
              </p:nvCxnSpPr>
              <p:spPr>
                <a:xfrm flipV="1">
                  <a:off x="5130961" y="3335887"/>
                  <a:ext cx="265675" cy="35421"/>
                </a:xfrm>
                <a:prstGeom prst="line">
                  <a:avLst/>
                </a:prstGeom>
                <a:ln w="381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0" name="直線コネクタ 909"/>
                <p:cNvCxnSpPr/>
                <p:nvPr/>
              </p:nvCxnSpPr>
              <p:spPr>
                <a:xfrm rot="21430798" flipV="1">
                  <a:off x="5392579" y="3171068"/>
                  <a:ext cx="86842" cy="162782"/>
                </a:xfrm>
                <a:prstGeom prst="line">
                  <a:avLst/>
                </a:prstGeom>
                <a:ln w="38100" cap="rnd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73" name="グループ化 872"/>
            <p:cNvGrpSpPr/>
            <p:nvPr/>
          </p:nvGrpSpPr>
          <p:grpSpPr>
            <a:xfrm>
              <a:off x="10583783" y="2270191"/>
              <a:ext cx="1096453" cy="523740"/>
              <a:chOff x="2937155" y="2013605"/>
              <a:chExt cx="1096453" cy="523740"/>
            </a:xfrm>
          </p:grpSpPr>
          <p:grpSp>
            <p:nvGrpSpPr>
              <p:cNvPr id="888" name="グループ化 887"/>
              <p:cNvGrpSpPr/>
              <p:nvPr/>
            </p:nvGrpSpPr>
            <p:grpSpPr>
              <a:xfrm>
                <a:off x="2937155" y="2013605"/>
                <a:ext cx="1096453" cy="520314"/>
                <a:chOff x="2937155" y="2013605"/>
                <a:chExt cx="1096453" cy="520314"/>
              </a:xfrm>
            </p:grpSpPr>
            <p:grpSp>
              <p:nvGrpSpPr>
                <p:cNvPr id="890" name="グループ化 889"/>
                <p:cNvGrpSpPr/>
                <p:nvPr/>
              </p:nvGrpSpPr>
              <p:grpSpPr>
                <a:xfrm>
                  <a:off x="2937155" y="2013605"/>
                  <a:ext cx="1096453" cy="520314"/>
                  <a:chOff x="2937155" y="2013605"/>
                  <a:chExt cx="1096453" cy="520314"/>
                </a:xfrm>
              </p:grpSpPr>
              <p:sp>
                <p:nvSpPr>
                  <p:cNvPr id="897" name="角丸四角形 896"/>
                  <p:cNvSpPr/>
                  <p:nvPr/>
                </p:nvSpPr>
                <p:spPr>
                  <a:xfrm rot="2525276">
                    <a:off x="2937155" y="2013605"/>
                    <a:ext cx="653178" cy="296368"/>
                  </a:xfrm>
                  <a:prstGeom prst="roundRect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grpSp>
                <p:nvGrpSpPr>
                  <p:cNvPr id="898" name="グループ化 897"/>
                  <p:cNvGrpSpPr/>
                  <p:nvPr/>
                </p:nvGrpSpPr>
                <p:grpSpPr>
                  <a:xfrm>
                    <a:off x="3519263" y="2332604"/>
                    <a:ext cx="514345" cy="201315"/>
                    <a:chOff x="3503142" y="2345952"/>
                    <a:chExt cx="514345" cy="201315"/>
                  </a:xfrm>
                </p:grpSpPr>
                <p:grpSp>
                  <p:nvGrpSpPr>
                    <p:cNvPr id="899" name="グループ化 898"/>
                    <p:cNvGrpSpPr/>
                    <p:nvPr/>
                  </p:nvGrpSpPr>
                  <p:grpSpPr>
                    <a:xfrm>
                      <a:off x="3503142" y="2403251"/>
                      <a:ext cx="409691" cy="144016"/>
                      <a:chOff x="3503142" y="2403251"/>
                      <a:chExt cx="409691" cy="144016"/>
                    </a:xfrm>
                  </p:grpSpPr>
                  <p:cxnSp>
                    <p:nvCxnSpPr>
                      <p:cNvPr id="903" name="直線コネクタ 902"/>
                      <p:cNvCxnSpPr/>
                      <p:nvPr/>
                    </p:nvCxnSpPr>
                    <p:spPr>
                      <a:xfrm>
                        <a:off x="3503142" y="2403251"/>
                        <a:ext cx="144016" cy="144016"/>
                      </a:xfrm>
                      <a:prstGeom prst="line">
                        <a:avLst/>
                      </a:prstGeom>
                      <a:ln w="38100" cap="rnd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04" name="直線コネクタ 903"/>
                      <p:cNvCxnSpPr/>
                      <p:nvPr/>
                    </p:nvCxnSpPr>
                    <p:spPr>
                      <a:xfrm flipV="1">
                        <a:off x="3647158" y="2511846"/>
                        <a:ext cx="265675" cy="35421"/>
                      </a:xfrm>
                      <a:prstGeom prst="line">
                        <a:avLst/>
                      </a:prstGeom>
                      <a:ln w="38100" cap="rnd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900" name="グループ化 899"/>
                    <p:cNvGrpSpPr/>
                    <p:nvPr/>
                  </p:nvGrpSpPr>
                  <p:grpSpPr>
                    <a:xfrm rot="21135904">
                      <a:off x="3729455" y="2345952"/>
                      <a:ext cx="288032" cy="144016"/>
                      <a:chOff x="1979712" y="1700808"/>
                      <a:chExt cx="288032" cy="144016"/>
                    </a:xfrm>
                    <a:solidFill>
                      <a:schemeClr val="bg1">
                        <a:lumMod val="85000"/>
                      </a:schemeClr>
                    </a:solidFill>
                  </p:grpSpPr>
                  <p:sp>
                    <p:nvSpPr>
                      <p:cNvPr id="901" name="角丸四角形 900"/>
                      <p:cNvSpPr/>
                      <p:nvPr/>
                    </p:nvSpPr>
                    <p:spPr>
                      <a:xfrm>
                        <a:off x="1979712" y="1700808"/>
                        <a:ext cx="288032" cy="144016"/>
                      </a:xfrm>
                      <a:prstGeom prst="roundRect">
                        <a:avLst/>
                      </a:prstGeom>
                      <a:grpFill/>
                      <a:ln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p:sp>
                    <p:nvSpPr>
                      <p:cNvPr id="902" name="角丸四角形 901"/>
                      <p:cNvSpPr/>
                      <p:nvPr/>
                    </p:nvSpPr>
                    <p:spPr>
                      <a:xfrm>
                        <a:off x="2195736" y="1700808"/>
                        <a:ext cx="72008" cy="144016"/>
                      </a:xfrm>
                      <a:prstGeom prst="roundRect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</p:grpSp>
              </p:grpSp>
            </p:grpSp>
            <p:grpSp>
              <p:nvGrpSpPr>
                <p:cNvPr id="891" name="グループ化 890"/>
                <p:cNvGrpSpPr/>
                <p:nvPr/>
              </p:nvGrpSpPr>
              <p:grpSpPr>
                <a:xfrm>
                  <a:off x="3140328" y="2103387"/>
                  <a:ext cx="166042" cy="215973"/>
                  <a:chOff x="2398595" y="2308519"/>
                  <a:chExt cx="166042" cy="215973"/>
                </a:xfrm>
              </p:grpSpPr>
              <p:sp>
                <p:nvSpPr>
                  <p:cNvPr id="892" name="角丸四角形 891"/>
                  <p:cNvSpPr/>
                  <p:nvPr/>
                </p:nvSpPr>
                <p:spPr>
                  <a:xfrm rot="2525276">
                    <a:off x="2398595" y="2326397"/>
                    <a:ext cx="129919" cy="198095"/>
                  </a:xfrm>
                  <a:prstGeom prst="roundRect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893" name="角丸四角形 892"/>
                  <p:cNvSpPr/>
                  <p:nvPr/>
                </p:nvSpPr>
                <p:spPr>
                  <a:xfrm rot="2525276">
                    <a:off x="2434718" y="2320550"/>
                    <a:ext cx="129919" cy="128563"/>
                  </a:xfrm>
                  <a:prstGeom prst="round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grpSp>
                <p:nvGrpSpPr>
                  <p:cNvPr id="894" name="グループ化 893"/>
                  <p:cNvGrpSpPr/>
                  <p:nvPr/>
                </p:nvGrpSpPr>
                <p:grpSpPr>
                  <a:xfrm rot="316346">
                    <a:off x="2448739" y="2308519"/>
                    <a:ext cx="101338" cy="147240"/>
                    <a:chOff x="2448739" y="2308519"/>
                    <a:chExt cx="101338" cy="147240"/>
                  </a:xfrm>
                </p:grpSpPr>
                <p:sp>
                  <p:nvSpPr>
                    <p:cNvPr id="895" name="円弧 894"/>
                    <p:cNvSpPr/>
                    <p:nvPr/>
                  </p:nvSpPr>
                  <p:spPr>
                    <a:xfrm rot="16200000">
                      <a:off x="2443884" y="2349566"/>
                      <a:ext cx="116925" cy="95461"/>
                    </a:xfrm>
                    <a:prstGeom prst="arc">
                      <a:avLst/>
                    </a:prstGeom>
                    <a:ln w="1905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896" name="円弧 895"/>
                    <p:cNvSpPr/>
                    <p:nvPr/>
                  </p:nvSpPr>
                  <p:spPr>
                    <a:xfrm rot="5400000">
                      <a:off x="2438007" y="2319251"/>
                      <a:ext cx="116925" cy="95461"/>
                    </a:xfrm>
                    <a:prstGeom prst="arc">
                      <a:avLst/>
                    </a:prstGeom>
                    <a:ln w="1905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</p:grpSp>
            </p:grpSp>
          </p:grpSp>
          <p:sp>
            <p:nvSpPr>
              <p:cNvPr id="889" name="角丸四角形 888"/>
              <p:cNvSpPr/>
              <p:nvPr/>
            </p:nvSpPr>
            <p:spPr>
              <a:xfrm rot="2525276">
                <a:off x="3339468" y="2187475"/>
                <a:ext cx="211251" cy="349870"/>
              </a:xfrm>
              <a:prstGeom prst="roundRect">
                <a:avLst/>
              </a:prstGeom>
              <a:noFill/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cxnSp>
          <p:nvCxnSpPr>
            <p:cNvPr id="874" name="直線コネクタ 873"/>
            <p:cNvCxnSpPr/>
            <p:nvPr/>
          </p:nvCxnSpPr>
          <p:spPr>
            <a:xfrm>
              <a:off x="10194188" y="3132783"/>
              <a:ext cx="576000" cy="0"/>
            </a:xfrm>
            <a:prstGeom prst="line">
              <a:avLst/>
            </a:prstGeom>
            <a:ln w="38100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5" name="円/楕円 874"/>
            <p:cNvSpPr/>
            <p:nvPr/>
          </p:nvSpPr>
          <p:spPr>
            <a:xfrm>
              <a:off x="10759542" y="2953515"/>
              <a:ext cx="420105" cy="420105"/>
            </a:xfrm>
            <a:prstGeom prst="ellipse">
              <a:avLst/>
            </a:prstGeom>
            <a:solidFill>
              <a:schemeClr val="bg1">
                <a:lumMod val="95000"/>
                <a:alpha val="77000"/>
              </a:schemeClr>
            </a:solidFill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876" name="グループ化 875"/>
            <p:cNvGrpSpPr/>
            <p:nvPr/>
          </p:nvGrpSpPr>
          <p:grpSpPr>
            <a:xfrm>
              <a:off x="10050172" y="2965304"/>
              <a:ext cx="525372" cy="408315"/>
              <a:chOff x="2186625" y="2713448"/>
              <a:chExt cx="525372" cy="408315"/>
            </a:xfrm>
          </p:grpSpPr>
          <p:cxnSp>
            <p:nvCxnSpPr>
              <p:cNvPr id="883" name="直線コネクタ 882"/>
              <p:cNvCxnSpPr>
                <a:endCxn id="887" idx="1"/>
              </p:cNvCxnSpPr>
              <p:nvPr/>
            </p:nvCxnSpPr>
            <p:spPr>
              <a:xfrm>
                <a:off x="2186625" y="2784679"/>
                <a:ext cx="144016" cy="0"/>
              </a:xfrm>
              <a:prstGeom prst="line">
                <a:avLst/>
              </a:prstGeom>
              <a:ln w="381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84" name="グループ化 883"/>
              <p:cNvGrpSpPr/>
              <p:nvPr/>
            </p:nvGrpSpPr>
            <p:grpSpPr>
              <a:xfrm>
                <a:off x="2330641" y="2713448"/>
                <a:ext cx="381356" cy="142461"/>
                <a:chOff x="2330641" y="2713448"/>
                <a:chExt cx="381356" cy="142461"/>
              </a:xfrm>
            </p:grpSpPr>
            <p:sp>
              <p:nvSpPr>
                <p:cNvPr id="886" name="角丸四角形 885"/>
                <p:cNvSpPr/>
                <p:nvPr/>
              </p:nvSpPr>
              <p:spPr>
                <a:xfrm>
                  <a:off x="2500957" y="2713448"/>
                  <a:ext cx="211040" cy="142461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87" name="角丸四角形 886"/>
                <p:cNvSpPr/>
                <p:nvPr/>
              </p:nvSpPr>
              <p:spPr>
                <a:xfrm>
                  <a:off x="2330641" y="2713449"/>
                  <a:ext cx="232959" cy="142460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885" name="角丸四角形 884"/>
              <p:cNvSpPr/>
              <p:nvPr/>
            </p:nvSpPr>
            <p:spPr>
              <a:xfrm>
                <a:off x="2210922" y="2778592"/>
                <a:ext cx="87561" cy="343171"/>
              </a:xfrm>
              <a:prstGeom prst="roundRect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877" name="グループ化 876"/>
            <p:cNvGrpSpPr/>
            <p:nvPr/>
          </p:nvGrpSpPr>
          <p:grpSpPr>
            <a:xfrm>
              <a:off x="10314090" y="3271051"/>
              <a:ext cx="132826" cy="132823"/>
              <a:chOff x="4087243" y="3536771"/>
              <a:chExt cx="105454" cy="105452"/>
            </a:xfrm>
          </p:grpSpPr>
          <p:sp>
            <p:nvSpPr>
              <p:cNvPr id="881" name="円/楕円 880"/>
              <p:cNvSpPr/>
              <p:nvPr/>
            </p:nvSpPr>
            <p:spPr>
              <a:xfrm>
                <a:off x="4090753" y="3540282"/>
                <a:ext cx="98433" cy="9843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82" name="弦 881"/>
              <p:cNvSpPr/>
              <p:nvPr/>
            </p:nvSpPr>
            <p:spPr>
              <a:xfrm rot="7200000">
                <a:off x="4087244" y="3536770"/>
                <a:ext cx="105452" cy="105454"/>
              </a:xfrm>
              <a:prstGeom prst="chord">
                <a:avLst>
                  <a:gd name="adj1" fmla="val 2700000"/>
                  <a:gd name="adj2" fmla="val 15155277"/>
                </a:avLst>
              </a:prstGeom>
              <a:solidFill>
                <a:schemeClr val="bg1">
                  <a:lumMod val="6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878" name="星 32 877"/>
            <p:cNvSpPr/>
            <p:nvPr/>
          </p:nvSpPr>
          <p:spPr>
            <a:xfrm>
              <a:off x="10292520" y="3129528"/>
              <a:ext cx="180462" cy="180462"/>
            </a:xfrm>
            <a:prstGeom prst="star32">
              <a:avLst>
                <a:gd name="adj" fmla="val 46030"/>
              </a:avLst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879" name="直線コネクタ 878"/>
            <p:cNvCxnSpPr/>
            <p:nvPr/>
          </p:nvCxnSpPr>
          <p:spPr>
            <a:xfrm flipV="1">
              <a:off x="10538260" y="3134694"/>
              <a:ext cx="0" cy="143265"/>
            </a:xfrm>
            <a:prstGeom prst="line">
              <a:avLst/>
            </a:prstGeom>
            <a:ln w="38100" cap="rnd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0" name="直線コネクタ 879"/>
            <p:cNvCxnSpPr/>
            <p:nvPr/>
          </p:nvCxnSpPr>
          <p:spPr>
            <a:xfrm flipV="1">
              <a:off x="10472982" y="3277960"/>
              <a:ext cx="65278" cy="57385"/>
            </a:xfrm>
            <a:prstGeom prst="line">
              <a:avLst/>
            </a:prstGeom>
            <a:ln w="38100" cap="rnd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6" name="円弧 915"/>
          <p:cNvSpPr/>
          <p:nvPr/>
        </p:nvSpPr>
        <p:spPr>
          <a:xfrm rot="4402454">
            <a:off x="2437656" y="5004816"/>
            <a:ext cx="802608" cy="802608"/>
          </a:xfrm>
          <a:prstGeom prst="arc">
            <a:avLst/>
          </a:prstGeom>
          <a:ln w="38100">
            <a:solidFill>
              <a:srgbClr val="FF0000"/>
            </a:solidFill>
            <a:headEnd type="triangl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917" name="グループ化 916"/>
          <p:cNvGrpSpPr/>
          <p:nvPr/>
        </p:nvGrpSpPr>
        <p:grpSpPr>
          <a:xfrm>
            <a:off x="5436096" y="5482608"/>
            <a:ext cx="2520280" cy="406824"/>
            <a:chOff x="1459487" y="2185176"/>
            <a:chExt cx="2520280" cy="406824"/>
          </a:xfrm>
        </p:grpSpPr>
        <p:sp>
          <p:nvSpPr>
            <p:cNvPr id="918" name="正方形/長方形 917"/>
            <p:cNvSpPr/>
            <p:nvPr/>
          </p:nvSpPr>
          <p:spPr>
            <a:xfrm>
              <a:off x="3308694" y="2185176"/>
              <a:ext cx="243619" cy="345081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E0E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919" name="グループ化 918"/>
            <p:cNvGrpSpPr/>
            <p:nvPr/>
          </p:nvGrpSpPr>
          <p:grpSpPr>
            <a:xfrm>
              <a:off x="1459487" y="2549774"/>
              <a:ext cx="2520280" cy="42226"/>
              <a:chOff x="1459487" y="2549774"/>
              <a:chExt cx="2520280" cy="42226"/>
            </a:xfrm>
          </p:grpSpPr>
          <p:cxnSp>
            <p:nvCxnSpPr>
              <p:cNvPr id="920" name="直線コネクタ 919"/>
              <p:cNvCxnSpPr/>
              <p:nvPr/>
            </p:nvCxnSpPr>
            <p:spPr>
              <a:xfrm>
                <a:off x="3184573" y="2592000"/>
                <a:ext cx="496815" cy="0"/>
              </a:xfrm>
              <a:prstGeom prst="line">
                <a:avLst/>
              </a:prstGeom>
              <a:ln w="76200">
                <a:solidFill>
                  <a:srgbClr val="F6F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1" name="直線コネクタ 920"/>
              <p:cNvCxnSpPr/>
              <p:nvPr/>
            </p:nvCxnSpPr>
            <p:spPr>
              <a:xfrm>
                <a:off x="1459487" y="2549774"/>
                <a:ext cx="252028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2" name="直線コネクタ 921"/>
              <p:cNvCxnSpPr/>
              <p:nvPr/>
            </p:nvCxnSpPr>
            <p:spPr>
              <a:xfrm>
                <a:off x="1459487" y="2592000"/>
                <a:ext cx="1725086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3" name="直線コネクタ 922"/>
              <p:cNvCxnSpPr/>
              <p:nvPr/>
            </p:nvCxnSpPr>
            <p:spPr>
              <a:xfrm>
                <a:off x="3681388" y="2592000"/>
                <a:ext cx="298379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24" name="グループ化 923"/>
          <p:cNvGrpSpPr/>
          <p:nvPr/>
        </p:nvGrpSpPr>
        <p:grpSpPr>
          <a:xfrm>
            <a:off x="5724128" y="4710208"/>
            <a:ext cx="1645813" cy="1133683"/>
            <a:chOff x="1403648" y="4781477"/>
            <a:chExt cx="1645813" cy="1133683"/>
          </a:xfrm>
        </p:grpSpPr>
        <p:sp>
          <p:nvSpPr>
            <p:cNvPr id="925" name="角丸四角形 924"/>
            <p:cNvSpPr/>
            <p:nvPr/>
          </p:nvSpPr>
          <p:spPr>
            <a:xfrm rot="2525276">
              <a:off x="1944046" y="5139665"/>
              <a:ext cx="587212" cy="14707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926" name="グループ化 925"/>
            <p:cNvGrpSpPr/>
            <p:nvPr/>
          </p:nvGrpSpPr>
          <p:grpSpPr>
            <a:xfrm>
              <a:off x="1953385" y="5191887"/>
              <a:ext cx="460108" cy="522238"/>
              <a:chOff x="2262331" y="2185029"/>
              <a:chExt cx="460108" cy="522238"/>
            </a:xfrm>
          </p:grpSpPr>
          <p:sp>
            <p:nvSpPr>
              <p:cNvPr id="967" name="角丸四角形 966"/>
              <p:cNvSpPr/>
              <p:nvPr/>
            </p:nvSpPr>
            <p:spPr>
              <a:xfrm rot="2520000">
                <a:off x="2368314" y="2427875"/>
                <a:ext cx="354125" cy="135668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68" name="1 つの角を丸めた四角形 967"/>
              <p:cNvSpPr/>
              <p:nvPr/>
            </p:nvSpPr>
            <p:spPr>
              <a:xfrm rot="2510168">
                <a:off x="2262331" y="2185029"/>
                <a:ext cx="249015" cy="222873"/>
              </a:xfrm>
              <a:prstGeom prst="snipRoundRect">
                <a:avLst>
                  <a:gd name="adj1" fmla="val 16667"/>
                  <a:gd name="adj2" fmla="val 31365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69" name="円/楕円 968"/>
              <p:cNvSpPr/>
              <p:nvPr/>
            </p:nvSpPr>
            <p:spPr>
              <a:xfrm>
                <a:off x="2573150" y="2606557"/>
                <a:ext cx="100710" cy="100710"/>
              </a:xfrm>
              <a:prstGeom prst="ellipse">
                <a:avLst/>
              </a:prstGeom>
              <a:solidFill>
                <a:srgbClr val="FF00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927" name="円/楕円 926"/>
            <p:cNvSpPr/>
            <p:nvPr/>
          </p:nvSpPr>
          <p:spPr>
            <a:xfrm>
              <a:off x="2424863" y="5384159"/>
              <a:ext cx="100710" cy="100710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928" name="グループ化 927"/>
            <p:cNvGrpSpPr/>
            <p:nvPr/>
          </p:nvGrpSpPr>
          <p:grpSpPr>
            <a:xfrm rot="17873995">
              <a:off x="2631547" y="5206430"/>
              <a:ext cx="288032" cy="547797"/>
              <a:chOff x="2441975" y="5449304"/>
              <a:chExt cx="288032" cy="547797"/>
            </a:xfrm>
          </p:grpSpPr>
          <p:sp>
            <p:nvSpPr>
              <p:cNvPr id="961" name="円/楕円 960"/>
              <p:cNvSpPr/>
              <p:nvPr/>
            </p:nvSpPr>
            <p:spPr>
              <a:xfrm>
                <a:off x="2512908" y="5805461"/>
                <a:ext cx="144016" cy="144016"/>
              </a:xfrm>
              <a:prstGeom prst="ellipse">
                <a:avLst/>
              </a:prstGeom>
              <a:gradFill flip="none" rotWithShape="1">
                <a:gsLst>
                  <a:gs pos="0">
                    <a:srgbClr val="0000FF">
                      <a:tint val="66000"/>
                      <a:satMod val="160000"/>
                    </a:srgbClr>
                  </a:gs>
                  <a:gs pos="41000">
                    <a:srgbClr val="0000FF">
                      <a:tint val="44500"/>
                      <a:satMod val="160000"/>
                    </a:srgbClr>
                  </a:gs>
                  <a:gs pos="10000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962" name="グループ化 961"/>
              <p:cNvGrpSpPr/>
              <p:nvPr/>
            </p:nvGrpSpPr>
            <p:grpSpPr>
              <a:xfrm rot="2733324">
                <a:off x="2312092" y="5579187"/>
                <a:ext cx="547797" cy="288032"/>
                <a:chOff x="4931624" y="3164168"/>
                <a:chExt cx="547797" cy="288032"/>
              </a:xfrm>
            </p:grpSpPr>
            <p:sp>
              <p:nvSpPr>
                <p:cNvPr id="963" name="角丸四角形 962"/>
                <p:cNvSpPr/>
                <p:nvPr/>
              </p:nvSpPr>
              <p:spPr>
                <a:xfrm rot="2734791">
                  <a:off x="5067898" y="3236176"/>
                  <a:ext cx="288032" cy="144016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964" name="直線コネクタ 963"/>
                <p:cNvCxnSpPr/>
                <p:nvPr/>
              </p:nvCxnSpPr>
              <p:spPr>
                <a:xfrm>
                  <a:off x="4931624" y="3182218"/>
                  <a:ext cx="189884" cy="189884"/>
                </a:xfrm>
                <a:prstGeom prst="line">
                  <a:avLst/>
                </a:prstGeom>
                <a:ln w="381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5" name="直線コネクタ 964"/>
                <p:cNvCxnSpPr/>
                <p:nvPr/>
              </p:nvCxnSpPr>
              <p:spPr>
                <a:xfrm flipV="1">
                  <a:off x="5130961" y="3335887"/>
                  <a:ext cx="265675" cy="35421"/>
                </a:xfrm>
                <a:prstGeom prst="line">
                  <a:avLst/>
                </a:prstGeom>
                <a:ln w="381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6" name="直線コネクタ 965"/>
                <p:cNvCxnSpPr/>
                <p:nvPr/>
              </p:nvCxnSpPr>
              <p:spPr>
                <a:xfrm rot="21430798" flipV="1">
                  <a:off x="5392579" y="3171068"/>
                  <a:ext cx="86842" cy="162782"/>
                </a:xfrm>
                <a:prstGeom prst="line">
                  <a:avLst/>
                </a:prstGeom>
                <a:ln w="38100" cap="rnd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929" name="グループ化 928"/>
            <p:cNvGrpSpPr/>
            <p:nvPr/>
          </p:nvGrpSpPr>
          <p:grpSpPr>
            <a:xfrm>
              <a:off x="1937259" y="4781477"/>
              <a:ext cx="1096453" cy="523740"/>
              <a:chOff x="2937155" y="2013605"/>
              <a:chExt cx="1096453" cy="523740"/>
            </a:xfrm>
          </p:grpSpPr>
          <p:grpSp>
            <p:nvGrpSpPr>
              <p:cNvPr id="944" name="グループ化 943"/>
              <p:cNvGrpSpPr/>
              <p:nvPr/>
            </p:nvGrpSpPr>
            <p:grpSpPr>
              <a:xfrm>
                <a:off x="2937155" y="2013605"/>
                <a:ext cx="1096453" cy="520314"/>
                <a:chOff x="2937155" y="2013605"/>
                <a:chExt cx="1096453" cy="520314"/>
              </a:xfrm>
            </p:grpSpPr>
            <p:grpSp>
              <p:nvGrpSpPr>
                <p:cNvPr id="946" name="グループ化 945"/>
                <p:cNvGrpSpPr/>
                <p:nvPr/>
              </p:nvGrpSpPr>
              <p:grpSpPr>
                <a:xfrm>
                  <a:off x="2937155" y="2013605"/>
                  <a:ext cx="1096453" cy="520314"/>
                  <a:chOff x="2937155" y="2013605"/>
                  <a:chExt cx="1096453" cy="520314"/>
                </a:xfrm>
              </p:grpSpPr>
              <p:sp>
                <p:nvSpPr>
                  <p:cNvPr id="953" name="角丸四角形 952"/>
                  <p:cNvSpPr/>
                  <p:nvPr/>
                </p:nvSpPr>
                <p:spPr>
                  <a:xfrm rot="2525276">
                    <a:off x="2937155" y="2013605"/>
                    <a:ext cx="653178" cy="296368"/>
                  </a:xfrm>
                  <a:prstGeom prst="roundRect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grpSp>
                <p:nvGrpSpPr>
                  <p:cNvPr id="954" name="グループ化 953"/>
                  <p:cNvGrpSpPr/>
                  <p:nvPr/>
                </p:nvGrpSpPr>
                <p:grpSpPr>
                  <a:xfrm>
                    <a:off x="3519263" y="2332604"/>
                    <a:ext cx="514345" cy="201315"/>
                    <a:chOff x="3503142" y="2345952"/>
                    <a:chExt cx="514345" cy="201315"/>
                  </a:xfrm>
                </p:grpSpPr>
                <p:grpSp>
                  <p:nvGrpSpPr>
                    <p:cNvPr id="955" name="グループ化 954"/>
                    <p:cNvGrpSpPr/>
                    <p:nvPr/>
                  </p:nvGrpSpPr>
                  <p:grpSpPr>
                    <a:xfrm>
                      <a:off x="3503142" y="2403251"/>
                      <a:ext cx="409691" cy="144016"/>
                      <a:chOff x="3503142" y="2403251"/>
                      <a:chExt cx="409691" cy="144016"/>
                    </a:xfrm>
                  </p:grpSpPr>
                  <p:cxnSp>
                    <p:nvCxnSpPr>
                      <p:cNvPr id="959" name="直線コネクタ 958"/>
                      <p:cNvCxnSpPr/>
                      <p:nvPr/>
                    </p:nvCxnSpPr>
                    <p:spPr>
                      <a:xfrm>
                        <a:off x="3503142" y="2403251"/>
                        <a:ext cx="144016" cy="144016"/>
                      </a:xfrm>
                      <a:prstGeom prst="line">
                        <a:avLst/>
                      </a:prstGeom>
                      <a:ln w="38100" cap="rnd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60" name="直線コネクタ 959"/>
                      <p:cNvCxnSpPr/>
                      <p:nvPr/>
                    </p:nvCxnSpPr>
                    <p:spPr>
                      <a:xfrm flipV="1">
                        <a:off x="3647158" y="2511846"/>
                        <a:ext cx="265675" cy="35421"/>
                      </a:xfrm>
                      <a:prstGeom prst="line">
                        <a:avLst/>
                      </a:prstGeom>
                      <a:ln w="38100" cap="rnd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956" name="グループ化 955"/>
                    <p:cNvGrpSpPr/>
                    <p:nvPr/>
                  </p:nvGrpSpPr>
                  <p:grpSpPr>
                    <a:xfrm rot="21135904">
                      <a:off x="3729455" y="2345952"/>
                      <a:ext cx="288032" cy="144016"/>
                      <a:chOff x="1979712" y="1700808"/>
                      <a:chExt cx="288032" cy="144016"/>
                    </a:xfrm>
                    <a:solidFill>
                      <a:schemeClr val="bg1">
                        <a:lumMod val="85000"/>
                      </a:schemeClr>
                    </a:solidFill>
                  </p:grpSpPr>
                  <p:sp>
                    <p:nvSpPr>
                      <p:cNvPr id="957" name="角丸四角形 956"/>
                      <p:cNvSpPr/>
                      <p:nvPr/>
                    </p:nvSpPr>
                    <p:spPr>
                      <a:xfrm>
                        <a:off x="1979712" y="1700808"/>
                        <a:ext cx="288032" cy="144016"/>
                      </a:xfrm>
                      <a:prstGeom prst="roundRect">
                        <a:avLst/>
                      </a:prstGeom>
                      <a:grpFill/>
                      <a:ln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p:sp>
                    <p:nvSpPr>
                      <p:cNvPr id="958" name="角丸四角形 957"/>
                      <p:cNvSpPr/>
                      <p:nvPr/>
                    </p:nvSpPr>
                    <p:spPr>
                      <a:xfrm>
                        <a:off x="2195736" y="1700808"/>
                        <a:ext cx="72008" cy="144016"/>
                      </a:xfrm>
                      <a:prstGeom prst="roundRect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</p:grpSp>
              </p:grpSp>
            </p:grpSp>
            <p:grpSp>
              <p:nvGrpSpPr>
                <p:cNvPr id="947" name="グループ化 946"/>
                <p:cNvGrpSpPr/>
                <p:nvPr/>
              </p:nvGrpSpPr>
              <p:grpSpPr>
                <a:xfrm>
                  <a:off x="3140328" y="2103387"/>
                  <a:ext cx="166042" cy="215973"/>
                  <a:chOff x="2398595" y="2308519"/>
                  <a:chExt cx="166042" cy="215973"/>
                </a:xfrm>
              </p:grpSpPr>
              <p:sp>
                <p:nvSpPr>
                  <p:cNvPr id="948" name="角丸四角形 947"/>
                  <p:cNvSpPr/>
                  <p:nvPr/>
                </p:nvSpPr>
                <p:spPr>
                  <a:xfrm rot="2525276">
                    <a:off x="2398595" y="2326397"/>
                    <a:ext cx="129919" cy="198095"/>
                  </a:xfrm>
                  <a:prstGeom prst="roundRect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949" name="角丸四角形 948"/>
                  <p:cNvSpPr/>
                  <p:nvPr/>
                </p:nvSpPr>
                <p:spPr>
                  <a:xfrm rot="2525276">
                    <a:off x="2434718" y="2320550"/>
                    <a:ext cx="129919" cy="128563"/>
                  </a:xfrm>
                  <a:prstGeom prst="round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grpSp>
                <p:nvGrpSpPr>
                  <p:cNvPr id="950" name="グループ化 949"/>
                  <p:cNvGrpSpPr/>
                  <p:nvPr/>
                </p:nvGrpSpPr>
                <p:grpSpPr>
                  <a:xfrm rot="316346">
                    <a:off x="2448739" y="2308519"/>
                    <a:ext cx="101338" cy="147240"/>
                    <a:chOff x="2448739" y="2308519"/>
                    <a:chExt cx="101338" cy="147240"/>
                  </a:xfrm>
                </p:grpSpPr>
                <p:sp>
                  <p:nvSpPr>
                    <p:cNvPr id="951" name="円弧 950"/>
                    <p:cNvSpPr/>
                    <p:nvPr/>
                  </p:nvSpPr>
                  <p:spPr>
                    <a:xfrm rot="16200000">
                      <a:off x="2443884" y="2349566"/>
                      <a:ext cx="116925" cy="95461"/>
                    </a:xfrm>
                    <a:prstGeom prst="arc">
                      <a:avLst/>
                    </a:prstGeom>
                    <a:ln w="1905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952" name="円弧 951"/>
                    <p:cNvSpPr/>
                    <p:nvPr/>
                  </p:nvSpPr>
                  <p:spPr>
                    <a:xfrm rot="5400000">
                      <a:off x="2438007" y="2319251"/>
                      <a:ext cx="116925" cy="95461"/>
                    </a:xfrm>
                    <a:prstGeom prst="arc">
                      <a:avLst/>
                    </a:prstGeom>
                    <a:ln w="1905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</p:grpSp>
            </p:grpSp>
          </p:grpSp>
          <p:sp>
            <p:nvSpPr>
              <p:cNvPr id="945" name="角丸四角形 944"/>
              <p:cNvSpPr/>
              <p:nvPr/>
            </p:nvSpPr>
            <p:spPr>
              <a:xfrm rot="2525276">
                <a:off x="3339468" y="2187475"/>
                <a:ext cx="211251" cy="349870"/>
              </a:xfrm>
              <a:prstGeom prst="roundRect">
                <a:avLst/>
              </a:prstGeom>
              <a:noFill/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cxnSp>
          <p:nvCxnSpPr>
            <p:cNvPr id="930" name="直線コネクタ 929"/>
            <p:cNvCxnSpPr/>
            <p:nvPr/>
          </p:nvCxnSpPr>
          <p:spPr>
            <a:xfrm>
              <a:off x="1547664" y="5644069"/>
              <a:ext cx="576000" cy="0"/>
            </a:xfrm>
            <a:prstGeom prst="line">
              <a:avLst/>
            </a:prstGeom>
            <a:ln w="38100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1" name="円/楕円 930"/>
            <p:cNvSpPr/>
            <p:nvPr/>
          </p:nvSpPr>
          <p:spPr>
            <a:xfrm>
              <a:off x="2113018" y="5464801"/>
              <a:ext cx="420105" cy="420105"/>
            </a:xfrm>
            <a:prstGeom prst="ellipse">
              <a:avLst/>
            </a:prstGeom>
            <a:solidFill>
              <a:schemeClr val="bg1">
                <a:lumMod val="95000"/>
                <a:alpha val="77000"/>
              </a:schemeClr>
            </a:solidFill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932" name="グループ化 931"/>
            <p:cNvGrpSpPr/>
            <p:nvPr/>
          </p:nvGrpSpPr>
          <p:grpSpPr>
            <a:xfrm>
              <a:off x="1403648" y="5476590"/>
              <a:ext cx="525372" cy="408315"/>
              <a:chOff x="2186625" y="2713448"/>
              <a:chExt cx="525372" cy="408315"/>
            </a:xfrm>
          </p:grpSpPr>
          <p:cxnSp>
            <p:nvCxnSpPr>
              <p:cNvPr id="939" name="直線コネクタ 938"/>
              <p:cNvCxnSpPr>
                <a:endCxn id="943" idx="1"/>
              </p:cNvCxnSpPr>
              <p:nvPr/>
            </p:nvCxnSpPr>
            <p:spPr>
              <a:xfrm>
                <a:off x="2186625" y="2784679"/>
                <a:ext cx="144016" cy="0"/>
              </a:xfrm>
              <a:prstGeom prst="line">
                <a:avLst/>
              </a:prstGeom>
              <a:ln w="381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40" name="グループ化 939"/>
              <p:cNvGrpSpPr/>
              <p:nvPr/>
            </p:nvGrpSpPr>
            <p:grpSpPr>
              <a:xfrm>
                <a:off x="2330641" y="2713448"/>
                <a:ext cx="381356" cy="142461"/>
                <a:chOff x="2330641" y="2713448"/>
                <a:chExt cx="381356" cy="142461"/>
              </a:xfrm>
            </p:grpSpPr>
            <p:sp>
              <p:nvSpPr>
                <p:cNvPr id="942" name="角丸四角形 941"/>
                <p:cNvSpPr/>
                <p:nvPr/>
              </p:nvSpPr>
              <p:spPr>
                <a:xfrm>
                  <a:off x="2500957" y="2713448"/>
                  <a:ext cx="211040" cy="142461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43" name="角丸四角形 942"/>
                <p:cNvSpPr/>
                <p:nvPr/>
              </p:nvSpPr>
              <p:spPr>
                <a:xfrm>
                  <a:off x="2330641" y="2713449"/>
                  <a:ext cx="232959" cy="142460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941" name="角丸四角形 940"/>
              <p:cNvSpPr/>
              <p:nvPr/>
            </p:nvSpPr>
            <p:spPr>
              <a:xfrm>
                <a:off x="2210922" y="2778592"/>
                <a:ext cx="87561" cy="343171"/>
              </a:xfrm>
              <a:prstGeom prst="roundRect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933" name="グループ化 932"/>
            <p:cNvGrpSpPr/>
            <p:nvPr/>
          </p:nvGrpSpPr>
          <p:grpSpPr>
            <a:xfrm>
              <a:off x="1667566" y="5782337"/>
              <a:ext cx="132826" cy="132823"/>
              <a:chOff x="4087243" y="3536771"/>
              <a:chExt cx="105454" cy="105452"/>
            </a:xfrm>
          </p:grpSpPr>
          <p:sp>
            <p:nvSpPr>
              <p:cNvPr id="937" name="円/楕円 936"/>
              <p:cNvSpPr/>
              <p:nvPr/>
            </p:nvSpPr>
            <p:spPr>
              <a:xfrm>
                <a:off x="4090753" y="3540282"/>
                <a:ext cx="98433" cy="9843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38" name="弦 937"/>
              <p:cNvSpPr/>
              <p:nvPr/>
            </p:nvSpPr>
            <p:spPr>
              <a:xfrm rot="7200000">
                <a:off x="4087244" y="3536770"/>
                <a:ext cx="105452" cy="105454"/>
              </a:xfrm>
              <a:prstGeom prst="chord">
                <a:avLst>
                  <a:gd name="adj1" fmla="val 2700000"/>
                  <a:gd name="adj2" fmla="val 15155277"/>
                </a:avLst>
              </a:prstGeom>
              <a:solidFill>
                <a:schemeClr val="bg1">
                  <a:lumMod val="6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934" name="星 32 933"/>
            <p:cNvSpPr/>
            <p:nvPr/>
          </p:nvSpPr>
          <p:spPr>
            <a:xfrm>
              <a:off x="1645996" y="5640814"/>
              <a:ext cx="180462" cy="180462"/>
            </a:xfrm>
            <a:prstGeom prst="star32">
              <a:avLst>
                <a:gd name="adj" fmla="val 46030"/>
              </a:avLst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935" name="直線コネクタ 934"/>
            <p:cNvCxnSpPr/>
            <p:nvPr/>
          </p:nvCxnSpPr>
          <p:spPr>
            <a:xfrm flipV="1">
              <a:off x="1891736" y="5645980"/>
              <a:ext cx="0" cy="143265"/>
            </a:xfrm>
            <a:prstGeom prst="line">
              <a:avLst/>
            </a:prstGeom>
            <a:ln w="38100" cap="rnd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6" name="直線コネクタ 935"/>
            <p:cNvCxnSpPr/>
            <p:nvPr/>
          </p:nvCxnSpPr>
          <p:spPr>
            <a:xfrm flipV="1">
              <a:off x="1826458" y="5789246"/>
              <a:ext cx="65278" cy="57385"/>
            </a:xfrm>
            <a:prstGeom prst="line">
              <a:avLst/>
            </a:prstGeom>
            <a:ln w="38100" cap="rnd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1" name="円/楕円 970"/>
          <p:cNvSpPr/>
          <p:nvPr/>
        </p:nvSpPr>
        <p:spPr>
          <a:xfrm>
            <a:off x="7092773" y="5338774"/>
            <a:ext cx="296904" cy="29690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72" name="右矢印 971"/>
          <p:cNvSpPr/>
          <p:nvPr/>
        </p:nvSpPr>
        <p:spPr>
          <a:xfrm>
            <a:off x="3996040" y="3146511"/>
            <a:ext cx="1321032" cy="372285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75" name="右矢印 974"/>
          <p:cNvSpPr/>
          <p:nvPr/>
        </p:nvSpPr>
        <p:spPr>
          <a:xfrm>
            <a:off x="3923072" y="5282863"/>
            <a:ext cx="1321032" cy="372285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76" name="右矢印 975"/>
          <p:cNvSpPr/>
          <p:nvPr/>
        </p:nvSpPr>
        <p:spPr>
          <a:xfrm rot="9443361">
            <a:off x="3824610" y="4366760"/>
            <a:ext cx="1295809" cy="372285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8452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899592" y="1268760"/>
            <a:ext cx="514916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ブロックの色の取得難度は次の通り。</a:t>
            </a:r>
            <a:endParaRPr kumimoji="1" lang="en-US" altLang="ja-JP" dirty="0" smtClean="0"/>
          </a:p>
          <a:p>
            <a:r>
              <a:rPr lang="ja-JP" altLang="en-US" dirty="0" smtClean="0"/>
              <a:t>緑≒黄色＞青＝赤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lang="ja-JP" altLang="en-US" dirty="0" smtClean="0"/>
              <a:t>また、黒色は、接近していても黒色と判定されない。</a:t>
            </a:r>
            <a:endParaRPr lang="en-US" altLang="ja-JP" dirty="0" smtClean="0"/>
          </a:p>
          <a:p>
            <a:r>
              <a:rPr kumimoji="1" lang="ja-JP" altLang="en-US" dirty="0" smtClean="0"/>
              <a:t>詳細は次スライドを参照。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08686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7592033"/>
              </p:ext>
            </p:extLst>
          </p:nvPr>
        </p:nvGraphicFramePr>
        <p:xfrm>
          <a:off x="1632674" y="1046128"/>
          <a:ext cx="5878652" cy="4525972"/>
        </p:xfrm>
        <a:graphic>
          <a:graphicData uri="http://schemas.openxmlformats.org/drawingml/2006/table">
            <a:tbl>
              <a:tblPr/>
              <a:tblGrid>
                <a:gridCol w="492874"/>
                <a:gridCol w="815484"/>
                <a:gridCol w="815484"/>
                <a:gridCol w="815484"/>
                <a:gridCol w="492874"/>
                <a:gridCol w="815484"/>
                <a:gridCol w="815484"/>
                <a:gridCol w="815484"/>
              </a:tblGrid>
              <a:tr h="1673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degree</a:t>
                      </a:r>
                    </a:p>
                  </a:txBody>
                  <a:tcPr marL="8998" marR="8998" marT="89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G</a:t>
                      </a:r>
                    </a:p>
                  </a:txBody>
                  <a:tcPr marL="8998" marR="8998" marT="8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Y</a:t>
                      </a:r>
                    </a:p>
                  </a:txBody>
                  <a:tcPr marL="8998" marR="8998" marT="8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K</a:t>
                      </a:r>
                    </a:p>
                  </a:txBody>
                  <a:tcPr marL="8998" marR="8998" marT="8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degree</a:t>
                      </a:r>
                    </a:p>
                  </a:txBody>
                  <a:tcPr marL="8998" marR="8998" marT="89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G</a:t>
                      </a:r>
                    </a:p>
                  </a:txBody>
                  <a:tcPr marL="8998" marR="8998" marT="8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Y</a:t>
                      </a:r>
                    </a:p>
                  </a:txBody>
                  <a:tcPr marL="8998" marR="8998" marT="8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K</a:t>
                      </a:r>
                    </a:p>
                  </a:txBody>
                  <a:tcPr marL="8998" marR="8998" marT="8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36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30</a:t>
                      </a:r>
                    </a:p>
                  </a:txBody>
                  <a:tcPr marL="8998" marR="8998" marT="89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K</a:t>
                      </a:r>
                    </a:p>
                  </a:txBody>
                  <a:tcPr marL="8998" marR="8998" marT="8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BR</a:t>
                      </a:r>
                    </a:p>
                  </a:txBody>
                  <a:tcPr marL="8998" marR="8998" marT="8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K</a:t>
                      </a:r>
                    </a:p>
                  </a:txBody>
                  <a:tcPr marL="8998" marR="8998" marT="8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56</a:t>
                      </a:r>
                    </a:p>
                  </a:txBody>
                  <a:tcPr marL="8998" marR="8998" marT="89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G</a:t>
                      </a:r>
                    </a:p>
                  </a:txBody>
                  <a:tcPr marL="8998" marR="8998" marT="8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Y</a:t>
                      </a:r>
                    </a:p>
                  </a:txBody>
                  <a:tcPr marL="8998" marR="8998" marT="8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N</a:t>
                      </a:r>
                    </a:p>
                  </a:txBody>
                  <a:tcPr marL="8998" marR="8998" marT="8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36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31</a:t>
                      </a:r>
                    </a:p>
                  </a:txBody>
                  <a:tcPr marL="8998" marR="8998" marT="89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K</a:t>
                      </a:r>
                    </a:p>
                  </a:txBody>
                  <a:tcPr marL="8998" marR="8998" marT="8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8998" marR="8998" marT="8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K</a:t>
                      </a:r>
                    </a:p>
                  </a:txBody>
                  <a:tcPr marL="8998" marR="8998" marT="8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57</a:t>
                      </a:r>
                    </a:p>
                  </a:txBody>
                  <a:tcPr marL="8998" marR="8998" marT="89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G</a:t>
                      </a:r>
                    </a:p>
                  </a:txBody>
                  <a:tcPr marL="8998" marR="8998" marT="8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Y</a:t>
                      </a:r>
                    </a:p>
                  </a:txBody>
                  <a:tcPr marL="8998" marR="8998" marT="8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N</a:t>
                      </a:r>
                    </a:p>
                  </a:txBody>
                  <a:tcPr marL="8998" marR="8998" marT="8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36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32</a:t>
                      </a:r>
                    </a:p>
                  </a:txBody>
                  <a:tcPr marL="8998" marR="8998" marT="89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K</a:t>
                      </a:r>
                    </a:p>
                  </a:txBody>
                  <a:tcPr marL="8998" marR="8998" marT="8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8998" marR="8998" marT="8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K</a:t>
                      </a:r>
                    </a:p>
                  </a:txBody>
                  <a:tcPr marL="8998" marR="8998" marT="8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58</a:t>
                      </a:r>
                    </a:p>
                  </a:txBody>
                  <a:tcPr marL="8998" marR="8998" marT="89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G</a:t>
                      </a:r>
                    </a:p>
                  </a:txBody>
                  <a:tcPr marL="8998" marR="8998" marT="8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Y</a:t>
                      </a:r>
                    </a:p>
                  </a:txBody>
                  <a:tcPr marL="8998" marR="8998" marT="8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N</a:t>
                      </a:r>
                    </a:p>
                  </a:txBody>
                  <a:tcPr marL="8998" marR="8998" marT="8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36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33</a:t>
                      </a:r>
                    </a:p>
                  </a:txBody>
                  <a:tcPr marL="8998" marR="8998" marT="89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K</a:t>
                      </a:r>
                    </a:p>
                  </a:txBody>
                  <a:tcPr marL="8998" marR="8998" marT="8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この辺から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K</a:t>
                      </a:r>
                    </a:p>
                  </a:txBody>
                  <a:tcPr marL="8998" marR="8998" marT="8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K</a:t>
                      </a:r>
                    </a:p>
                  </a:txBody>
                  <a:tcPr marL="8998" marR="8998" marT="8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59</a:t>
                      </a:r>
                    </a:p>
                  </a:txBody>
                  <a:tcPr marL="8998" marR="8998" marT="89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G</a:t>
                      </a:r>
                    </a:p>
                  </a:txBody>
                  <a:tcPr marL="8998" marR="8998" marT="8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Y</a:t>
                      </a:r>
                    </a:p>
                  </a:txBody>
                  <a:tcPr marL="8998" marR="8998" marT="8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N</a:t>
                      </a:r>
                    </a:p>
                  </a:txBody>
                  <a:tcPr marL="8998" marR="8998" marT="8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36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34</a:t>
                      </a:r>
                    </a:p>
                  </a:txBody>
                  <a:tcPr marL="8998" marR="8998" marT="89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K</a:t>
                      </a:r>
                    </a:p>
                  </a:txBody>
                  <a:tcPr marL="8998" marR="8998" marT="8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K</a:t>
                      </a:r>
                    </a:p>
                  </a:txBody>
                  <a:tcPr marL="8998" marR="8998" marT="8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K</a:t>
                      </a:r>
                    </a:p>
                  </a:txBody>
                  <a:tcPr marL="8998" marR="8998" marT="8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60</a:t>
                      </a:r>
                    </a:p>
                  </a:txBody>
                  <a:tcPr marL="8998" marR="8998" marT="89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G</a:t>
                      </a:r>
                    </a:p>
                  </a:txBody>
                  <a:tcPr marL="8998" marR="8998" marT="8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Y</a:t>
                      </a:r>
                    </a:p>
                  </a:txBody>
                  <a:tcPr marL="8998" marR="8998" marT="8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N</a:t>
                      </a:r>
                    </a:p>
                  </a:txBody>
                  <a:tcPr marL="8998" marR="8998" marT="8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36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35</a:t>
                      </a:r>
                    </a:p>
                  </a:txBody>
                  <a:tcPr marL="8998" marR="8998" marT="89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K</a:t>
                      </a:r>
                    </a:p>
                  </a:txBody>
                  <a:tcPr marL="8998" marR="8998" marT="8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K</a:t>
                      </a:r>
                    </a:p>
                  </a:txBody>
                  <a:tcPr marL="8998" marR="8998" marT="8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K</a:t>
                      </a:r>
                    </a:p>
                  </a:txBody>
                  <a:tcPr marL="8998" marR="8998" marT="8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61</a:t>
                      </a:r>
                    </a:p>
                  </a:txBody>
                  <a:tcPr marL="8998" marR="8998" marT="89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G</a:t>
                      </a:r>
                    </a:p>
                  </a:txBody>
                  <a:tcPr marL="8998" marR="8998" marT="8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Y</a:t>
                      </a:r>
                    </a:p>
                  </a:txBody>
                  <a:tcPr marL="8998" marR="8998" marT="8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N</a:t>
                      </a:r>
                    </a:p>
                  </a:txBody>
                  <a:tcPr marL="8998" marR="8998" marT="8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36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36</a:t>
                      </a:r>
                    </a:p>
                  </a:txBody>
                  <a:tcPr marL="8998" marR="8998" marT="89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K</a:t>
                      </a:r>
                    </a:p>
                  </a:txBody>
                  <a:tcPr marL="8998" marR="8998" marT="8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K</a:t>
                      </a:r>
                    </a:p>
                  </a:txBody>
                  <a:tcPr marL="8998" marR="8998" marT="8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K</a:t>
                      </a:r>
                    </a:p>
                  </a:txBody>
                  <a:tcPr marL="8998" marR="8998" marT="8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62</a:t>
                      </a:r>
                    </a:p>
                  </a:txBody>
                  <a:tcPr marL="8998" marR="8998" marT="89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G</a:t>
                      </a:r>
                    </a:p>
                  </a:txBody>
                  <a:tcPr marL="8998" marR="8998" marT="8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Y</a:t>
                      </a:r>
                    </a:p>
                  </a:txBody>
                  <a:tcPr marL="8998" marR="8998" marT="8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N</a:t>
                      </a:r>
                    </a:p>
                  </a:txBody>
                  <a:tcPr marL="8998" marR="8998" marT="8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36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37</a:t>
                      </a:r>
                    </a:p>
                  </a:txBody>
                  <a:tcPr marL="8998" marR="8998" marT="89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K</a:t>
                      </a:r>
                    </a:p>
                  </a:txBody>
                  <a:tcPr marL="8998" marR="8998" marT="8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K</a:t>
                      </a:r>
                    </a:p>
                  </a:txBody>
                  <a:tcPr marL="8998" marR="8998" marT="8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K</a:t>
                      </a:r>
                    </a:p>
                  </a:txBody>
                  <a:tcPr marL="8998" marR="8998" marT="8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63</a:t>
                      </a:r>
                    </a:p>
                  </a:txBody>
                  <a:tcPr marL="8998" marR="8998" marT="89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K</a:t>
                      </a:r>
                    </a:p>
                  </a:txBody>
                  <a:tcPr marL="8998" marR="8998" marT="8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Y</a:t>
                      </a:r>
                    </a:p>
                  </a:txBody>
                  <a:tcPr marL="8998" marR="8998" marT="8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N</a:t>
                      </a:r>
                    </a:p>
                  </a:txBody>
                  <a:tcPr marL="8998" marR="8998" marT="8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36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38</a:t>
                      </a:r>
                    </a:p>
                  </a:txBody>
                  <a:tcPr marL="8998" marR="8998" marT="89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K</a:t>
                      </a:r>
                    </a:p>
                  </a:txBody>
                  <a:tcPr marL="8998" marR="8998" marT="8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K</a:t>
                      </a:r>
                    </a:p>
                  </a:txBody>
                  <a:tcPr marL="8998" marR="8998" marT="8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K</a:t>
                      </a:r>
                    </a:p>
                  </a:txBody>
                  <a:tcPr marL="8998" marR="8998" marT="8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64</a:t>
                      </a:r>
                    </a:p>
                  </a:txBody>
                  <a:tcPr marL="8998" marR="8998" marT="89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K</a:t>
                      </a:r>
                    </a:p>
                  </a:txBody>
                  <a:tcPr marL="8998" marR="8998" marT="8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Y</a:t>
                      </a:r>
                    </a:p>
                  </a:txBody>
                  <a:tcPr marL="8998" marR="8998" marT="8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N</a:t>
                      </a:r>
                    </a:p>
                  </a:txBody>
                  <a:tcPr marL="8998" marR="8998" marT="8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36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39</a:t>
                      </a:r>
                    </a:p>
                  </a:txBody>
                  <a:tcPr marL="8998" marR="8998" marT="89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K</a:t>
                      </a:r>
                    </a:p>
                  </a:txBody>
                  <a:tcPr marL="8998" marR="8998" marT="8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K</a:t>
                      </a:r>
                    </a:p>
                  </a:txBody>
                  <a:tcPr marL="8998" marR="8998" marT="8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K</a:t>
                      </a:r>
                    </a:p>
                  </a:txBody>
                  <a:tcPr marL="8998" marR="8998" marT="8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65</a:t>
                      </a:r>
                    </a:p>
                  </a:txBody>
                  <a:tcPr marL="8998" marR="8998" marT="89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K</a:t>
                      </a:r>
                    </a:p>
                  </a:txBody>
                  <a:tcPr marL="8998" marR="8998" marT="8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Y</a:t>
                      </a:r>
                    </a:p>
                  </a:txBody>
                  <a:tcPr marL="8998" marR="8998" marT="8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K</a:t>
                      </a:r>
                    </a:p>
                  </a:txBody>
                  <a:tcPr marL="8998" marR="8998" marT="8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36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40</a:t>
                      </a:r>
                    </a:p>
                  </a:txBody>
                  <a:tcPr marL="8998" marR="8998" marT="89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K</a:t>
                      </a:r>
                    </a:p>
                  </a:txBody>
                  <a:tcPr marL="8998" marR="8998" marT="8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K</a:t>
                      </a:r>
                    </a:p>
                  </a:txBody>
                  <a:tcPr marL="8998" marR="8998" marT="8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K</a:t>
                      </a:r>
                    </a:p>
                  </a:txBody>
                  <a:tcPr marL="8998" marR="8998" marT="8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66</a:t>
                      </a:r>
                    </a:p>
                  </a:txBody>
                  <a:tcPr marL="8998" marR="8998" marT="89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K</a:t>
                      </a:r>
                    </a:p>
                  </a:txBody>
                  <a:tcPr marL="8998" marR="8998" marT="8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Y</a:t>
                      </a:r>
                    </a:p>
                  </a:txBody>
                  <a:tcPr marL="8998" marR="8998" marT="8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K</a:t>
                      </a:r>
                    </a:p>
                  </a:txBody>
                  <a:tcPr marL="8998" marR="8998" marT="8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36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41</a:t>
                      </a:r>
                    </a:p>
                  </a:txBody>
                  <a:tcPr marL="8998" marR="8998" marT="89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K</a:t>
                      </a:r>
                    </a:p>
                  </a:txBody>
                  <a:tcPr marL="8998" marR="8998" marT="8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K</a:t>
                      </a:r>
                    </a:p>
                  </a:txBody>
                  <a:tcPr marL="8998" marR="8998" marT="8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K</a:t>
                      </a:r>
                    </a:p>
                  </a:txBody>
                  <a:tcPr marL="8998" marR="8998" marT="8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67</a:t>
                      </a:r>
                    </a:p>
                  </a:txBody>
                  <a:tcPr marL="8998" marR="8998" marT="89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K</a:t>
                      </a:r>
                    </a:p>
                  </a:txBody>
                  <a:tcPr marL="8998" marR="8998" marT="8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Y</a:t>
                      </a:r>
                    </a:p>
                  </a:txBody>
                  <a:tcPr marL="8998" marR="8998" marT="8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K</a:t>
                      </a:r>
                    </a:p>
                  </a:txBody>
                  <a:tcPr marL="8998" marR="8998" marT="8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36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42</a:t>
                      </a:r>
                    </a:p>
                  </a:txBody>
                  <a:tcPr marL="8998" marR="8998" marT="89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K</a:t>
                      </a:r>
                    </a:p>
                  </a:txBody>
                  <a:tcPr marL="8998" marR="8998" marT="8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K</a:t>
                      </a:r>
                    </a:p>
                  </a:txBody>
                  <a:tcPr marL="8998" marR="8998" marT="8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N</a:t>
                      </a:r>
                    </a:p>
                  </a:txBody>
                  <a:tcPr marL="8998" marR="8998" marT="8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68</a:t>
                      </a:r>
                    </a:p>
                  </a:txBody>
                  <a:tcPr marL="8998" marR="8998" marT="89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K</a:t>
                      </a:r>
                    </a:p>
                  </a:txBody>
                  <a:tcPr marL="8998" marR="8998" marT="8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Y</a:t>
                      </a:r>
                    </a:p>
                  </a:txBody>
                  <a:tcPr marL="8998" marR="8998" marT="8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N</a:t>
                      </a:r>
                    </a:p>
                  </a:txBody>
                  <a:tcPr marL="8998" marR="8998" marT="8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36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43</a:t>
                      </a:r>
                    </a:p>
                  </a:txBody>
                  <a:tcPr marL="8998" marR="8998" marT="89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K</a:t>
                      </a:r>
                    </a:p>
                  </a:txBody>
                  <a:tcPr marL="8998" marR="8998" marT="8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BR</a:t>
                      </a:r>
                    </a:p>
                  </a:txBody>
                  <a:tcPr marL="8998" marR="8998" marT="8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N</a:t>
                      </a:r>
                    </a:p>
                  </a:txBody>
                  <a:tcPr marL="8998" marR="8998" marT="8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69</a:t>
                      </a:r>
                    </a:p>
                  </a:txBody>
                  <a:tcPr marL="8998" marR="8998" marT="89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K</a:t>
                      </a:r>
                    </a:p>
                  </a:txBody>
                  <a:tcPr marL="8998" marR="8998" marT="8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Y</a:t>
                      </a:r>
                    </a:p>
                  </a:txBody>
                  <a:tcPr marL="8998" marR="8998" marT="8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N</a:t>
                      </a:r>
                    </a:p>
                  </a:txBody>
                  <a:tcPr marL="8998" marR="8998" marT="8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36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44</a:t>
                      </a:r>
                    </a:p>
                  </a:txBody>
                  <a:tcPr marL="8998" marR="8998" marT="89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K</a:t>
                      </a:r>
                    </a:p>
                  </a:txBody>
                  <a:tcPr marL="8998" marR="8998" marT="8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BR</a:t>
                      </a:r>
                    </a:p>
                  </a:txBody>
                  <a:tcPr marL="8998" marR="8998" marT="8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N</a:t>
                      </a:r>
                    </a:p>
                  </a:txBody>
                  <a:tcPr marL="8998" marR="8998" marT="8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70</a:t>
                      </a:r>
                    </a:p>
                  </a:txBody>
                  <a:tcPr marL="8998" marR="8998" marT="89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K</a:t>
                      </a:r>
                    </a:p>
                  </a:txBody>
                  <a:tcPr marL="8998" marR="8998" marT="8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BR</a:t>
                      </a:r>
                    </a:p>
                  </a:txBody>
                  <a:tcPr marL="8998" marR="8998" marT="8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N</a:t>
                      </a:r>
                    </a:p>
                  </a:txBody>
                  <a:tcPr marL="8998" marR="8998" marT="8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36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45</a:t>
                      </a:r>
                    </a:p>
                  </a:txBody>
                  <a:tcPr marL="8998" marR="8998" marT="89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K</a:t>
                      </a:r>
                    </a:p>
                  </a:txBody>
                  <a:tcPr marL="8998" marR="8998" marT="8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BR</a:t>
                      </a:r>
                    </a:p>
                  </a:txBody>
                  <a:tcPr marL="8998" marR="8998" marT="8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N</a:t>
                      </a:r>
                    </a:p>
                  </a:txBody>
                  <a:tcPr marL="8998" marR="8998" marT="8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71</a:t>
                      </a:r>
                    </a:p>
                  </a:txBody>
                  <a:tcPr marL="8998" marR="8998" marT="89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N</a:t>
                      </a:r>
                    </a:p>
                  </a:txBody>
                  <a:tcPr marL="8998" marR="8998" marT="8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BR</a:t>
                      </a:r>
                    </a:p>
                  </a:txBody>
                  <a:tcPr marL="8998" marR="8998" marT="8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N</a:t>
                      </a:r>
                    </a:p>
                  </a:txBody>
                  <a:tcPr marL="8998" marR="8998" marT="8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36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46</a:t>
                      </a:r>
                    </a:p>
                  </a:txBody>
                  <a:tcPr marL="8998" marR="8998" marT="89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K</a:t>
                      </a:r>
                    </a:p>
                  </a:txBody>
                  <a:tcPr marL="8998" marR="8998" marT="8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BR</a:t>
                      </a:r>
                    </a:p>
                  </a:txBody>
                  <a:tcPr marL="8998" marR="8998" marT="8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N</a:t>
                      </a:r>
                    </a:p>
                  </a:txBody>
                  <a:tcPr marL="8998" marR="8998" marT="8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72</a:t>
                      </a:r>
                    </a:p>
                  </a:txBody>
                  <a:tcPr marL="8998" marR="8998" marT="89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N</a:t>
                      </a:r>
                    </a:p>
                  </a:txBody>
                  <a:tcPr marL="8998" marR="8998" marT="8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BR</a:t>
                      </a:r>
                    </a:p>
                  </a:txBody>
                  <a:tcPr marL="8998" marR="8998" marT="8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N</a:t>
                      </a:r>
                    </a:p>
                  </a:txBody>
                  <a:tcPr marL="8998" marR="8998" marT="8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36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47</a:t>
                      </a:r>
                    </a:p>
                  </a:txBody>
                  <a:tcPr marL="8998" marR="8998" marT="89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K</a:t>
                      </a:r>
                    </a:p>
                  </a:txBody>
                  <a:tcPr marL="8998" marR="8998" marT="8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BR</a:t>
                      </a:r>
                    </a:p>
                  </a:txBody>
                  <a:tcPr marL="8998" marR="8998" marT="8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N</a:t>
                      </a:r>
                    </a:p>
                  </a:txBody>
                  <a:tcPr marL="8998" marR="8998" marT="8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73</a:t>
                      </a:r>
                    </a:p>
                  </a:txBody>
                  <a:tcPr marL="8998" marR="8998" marT="89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N</a:t>
                      </a:r>
                    </a:p>
                  </a:txBody>
                  <a:tcPr marL="8998" marR="8998" marT="8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8998" marR="8998" marT="8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N</a:t>
                      </a:r>
                    </a:p>
                  </a:txBody>
                  <a:tcPr marL="8998" marR="8998" marT="8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36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48</a:t>
                      </a:r>
                    </a:p>
                  </a:txBody>
                  <a:tcPr marL="8998" marR="8998" marT="89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K</a:t>
                      </a:r>
                    </a:p>
                  </a:txBody>
                  <a:tcPr marL="8998" marR="8998" marT="8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BR</a:t>
                      </a:r>
                    </a:p>
                  </a:txBody>
                  <a:tcPr marL="8998" marR="8998" marT="8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N</a:t>
                      </a:r>
                    </a:p>
                  </a:txBody>
                  <a:tcPr marL="8998" marR="8998" marT="8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74</a:t>
                      </a:r>
                    </a:p>
                  </a:txBody>
                  <a:tcPr marL="8998" marR="8998" marT="89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N</a:t>
                      </a:r>
                    </a:p>
                  </a:txBody>
                  <a:tcPr marL="8998" marR="8998" marT="8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この辺から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K</a:t>
                      </a:r>
                    </a:p>
                  </a:txBody>
                  <a:tcPr marL="8998" marR="8998" marT="8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N</a:t>
                      </a:r>
                    </a:p>
                  </a:txBody>
                  <a:tcPr marL="8998" marR="8998" marT="8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36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49</a:t>
                      </a:r>
                    </a:p>
                  </a:txBody>
                  <a:tcPr marL="8998" marR="8998" marT="89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K</a:t>
                      </a:r>
                    </a:p>
                  </a:txBody>
                  <a:tcPr marL="8998" marR="8998" marT="8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BR</a:t>
                      </a:r>
                    </a:p>
                  </a:txBody>
                  <a:tcPr marL="8998" marR="8998" marT="8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N</a:t>
                      </a:r>
                    </a:p>
                  </a:txBody>
                  <a:tcPr marL="8998" marR="8998" marT="8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75</a:t>
                      </a:r>
                    </a:p>
                  </a:txBody>
                  <a:tcPr marL="8998" marR="8998" marT="89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N</a:t>
                      </a:r>
                    </a:p>
                  </a:txBody>
                  <a:tcPr marL="8998" marR="8998" marT="8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8998" marR="8998" marT="8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N</a:t>
                      </a:r>
                    </a:p>
                  </a:txBody>
                  <a:tcPr marL="8998" marR="8998" marT="8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36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50</a:t>
                      </a:r>
                    </a:p>
                  </a:txBody>
                  <a:tcPr marL="8998" marR="8998" marT="89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K</a:t>
                      </a:r>
                    </a:p>
                  </a:txBody>
                  <a:tcPr marL="8998" marR="8998" marT="8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BR</a:t>
                      </a:r>
                    </a:p>
                  </a:txBody>
                  <a:tcPr marL="8998" marR="8998" marT="8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N</a:t>
                      </a:r>
                    </a:p>
                  </a:txBody>
                  <a:tcPr marL="8998" marR="8998" marT="8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76</a:t>
                      </a:r>
                    </a:p>
                  </a:txBody>
                  <a:tcPr marL="8998" marR="8998" marT="89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N</a:t>
                      </a:r>
                    </a:p>
                  </a:txBody>
                  <a:tcPr marL="8998" marR="8998" marT="8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8998" marR="8998" marT="8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N</a:t>
                      </a:r>
                    </a:p>
                  </a:txBody>
                  <a:tcPr marL="8998" marR="8998" marT="8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36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51</a:t>
                      </a:r>
                    </a:p>
                  </a:txBody>
                  <a:tcPr marL="8998" marR="8998" marT="89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K</a:t>
                      </a:r>
                    </a:p>
                  </a:txBody>
                  <a:tcPr marL="8998" marR="8998" marT="8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BR</a:t>
                      </a:r>
                    </a:p>
                  </a:txBody>
                  <a:tcPr marL="8998" marR="8998" marT="8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N</a:t>
                      </a:r>
                    </a:p>
                  </a:txBody>
                  <a:tcPr marL="8998" marR="8998" marT="8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77</a:t>
                      </a:r>
                    </a:p>
                  </a:txBody>
                  <a:tcPr marL="8998" marR="8998" marT="89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N</a:t>
                      </a:r>
                    </a:p>
                  </a:txBody>
                  <a:tcPr marL="8998" marR="8998" marT="8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8998" marR="8998" marT="8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N</a:t>
                      </a:r>
                    </a:p>
                  </a:txBody>
                  <a:tcPr marL="8998" marR="8998" marT="8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36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52</a:t>
                      </a:r>
                    </a:p>
                  </a:txBody>
                  <a:tcPr marL="8998" marR="8998" marT="89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G</a:t>
                      </a:r>
                    </a:p>
                  </a:txBody>
                  <a:tcPr marL="8998" marR="8998" marT="8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BR</a:t>
                      </a:r>
                    </a:p>
                  </a:txBody>
                  <a:tcPr marL="8998" marR="8998" marT="8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N</a:t>
                      </a:r>
                    </a:p>
                  </a:txBody>
                  <a:tcPr marL="8998" marR="8998" marT="8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78</a:t>
                      </a:r>
                    </a:p>
                  </a:txBody>
                  <a:tcPr marL="8998" marR="8998" marT="89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N</a:t>
                      </a:r>
                    </a:p>
                  </a:txBody>
                  <a:tcPr marL="8998" marR="8998" marT="8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8998" marR="8998" marT="8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N</a:t>
                      </a:r>
                    </a:p>
                  </a:txBody>
                  <a:tcPr marL="8998" marR="8998" marT="8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36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53</a:t>
                      </a:r>
                    </a:p>
                  </a:txBody>
                  <a:tcPr marL="8998" marR="8998" marT="89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G</a:t>
                      </a:r>
                    </a:p>
                  </a:txBody>
                  <a:tcPr marL="8998" marR="8998" marT="8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BR</a:t>
                      </a:r>
                    </a:p>
                  </a:txBody>
                  <a:tcPr marL="8998" marR="8998" marT="8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N</a:t>
                      </a:r>
                    </a:p>
                  </a:txBody>
                  <a:tcPr marL="8998" marR="8998" marT="8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79</a:t>
                      </a:r>
                    </a:p>
                  </a:txBody>
                  <a:tcPr marL="8998" marR="8998" marT="89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N</a:t>
                      </a:r>
                    </a:p>
                  </a:txBody>
                  <a:tcPr marL="8998" marR="8998" marT="8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K</a:t>
                      </a:r>
                    </a:p>
                  </a:txBody>
                  <a:tcPr marL="8998" marR="8998" marT="8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N</a:t>
                      </a:r>
                    </a:p>
                  </a:txBody>
                  <a:tcPr marL="8998" marR="8998" marT="8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96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54</a:t>
                      </a:r>
                    </a:p>
                  </a:txBody>
                  <a:tcPr marL="8998" marR="8998" marT="89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G</a:t>
                      </a:r>
                    </a:p>
                  </a:txBody>
                  <a:tcPr marL="8998" marR="8998" marT="8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BR</a:t>
                      </a:r>
                    </a:p>
                  </a:txBody>
                  <a:tcPr marL="8998" marR="8998" marT="8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N</a:t>
                      </a:r>
                    </a:p>
                  </a:txBody>
                  <a:tcPr marL="8998" marR="8998" marT="8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80</a:t>
                      </a:r>
                    </a:p>
                  </a:txBody>
                  <a:tcPr marL="8998" marR="8998" marT="89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N</a:t>
                      </a:r>
                    </a:p>
                  </a:txBody>
                  <a:tcPr marL="8998" marR="8998" marT="8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N</a:t>
                      </a:r>
                    </a:p>
                  </a:txBody>
                  <a:tcPr marL="8998" marR="8998" marT="8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N</a:t>
                      </a:r>
                    </a:p>
                  </a:txBody>
                  <a:tcPr marL="8998" marR="8998" marT="8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96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55</a:t>
                      </a:r>
                    </a:p>
                  </a:txBody>
                  <a:tcPr marL="8998" marR="8998" marT="89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G</a:t>
                      </a:r>
                    </a:p>
                  </a:txBody>
                  <a:tcPr marL="8998" marR="8998" marT="8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Y</a:t>
                      </a:r>
                    </a:p>
                  </a:txBody>
                  <a:tcPr marL="8998" marR="8998" marT="8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N</a:t>
                      </a:r>
                    </a:p>
                  </a:txBody>
                  <a:tcPr marL="8998" marR="8998" marT="8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8998" marR="8998" marT="89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8998" marR="8998" marT="899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8998" marR="8998" marT="899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8998" marR="8998" marT="899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9" name="円/楕円 8"/>
          <p:cNvSpPr/>
          <p:nvPr/>
        </p:nvSpPr>
        <p:spPr>
          <a:xfrm>
            <a:off x="1907704" y="1033424"/>
            <a:ext cx="2664296" cy="185324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/>
        </p:nvSpPr>
        <p:spPr>
          <a:xfrm>
            <a:off x="4847030" y="1033424"/>
            <a:ext cx="2664296" cy="185324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コネクタ 11"/>
          <p:cNvCxnSpPr/>
          <p:nvPr/>
        </p:nvCxnSpPr>
        <p:spPr>
          <a:xfrm flipV="1">
            <a:off x="3239852" y="783288"/>
            <a:ext cx="374912" cy="25013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/>
        </p:nvCxnSpPr>
        <p:spPr>
          <a:xfrm flipH="1" flipV="1">
            <a:off x="4946912" y="725635"/>
            <a:ext cx="1232266" cy="30778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3442478" y="506120"/>
            <a:ext cx="1404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ブロック</a:t>
            </a:r>
            <a:r>
              <a:rPr lang="ja-JP" altLang="en-US" dirty="0" smtClean="0"/>
              <a:t>の</a:t>
            </a:r>
            <a:r>
              <a:rPr lang="ja-JP" altLang="en-US" dirty="0"/>
              <a:t>色</a:t>
            </a:r>
            <a:endParaRPr kumimoji="1" lang="ja-JP" altLang="en-US" dirty="0"/>
          </a:p>
        </p:txBody>
      </p:sp>
      <p:sp>
        <p:nvSpPr>
          <p:cNvPr id="16" name="左中かっこ 15"/>
          <p:cNvSpPr/>
          <p:nvPr/>
        </p:nvSpPr>
        <p:spPr>
          <a:xfrm>
            <a:off x="1331640" y="1218748"/>
            <a:ext cx="301034" cy="4353352"/>
          </a:xfrm>
          <a:prstGeom prst="leftBrac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12633" y="3072258"/>
            <a:ext cx="115288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アームの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角度。</a:t>
            </a:r>
            <a:endParaRPr kumimoji="1" lang="en-US" altLang="ja-JP" dirty="0" smtClean="0"/>
          </a:p>
          <a:p>
            <a:r>
              <a:rPr lang="ja-JP" altLang="en-US" dirty="0" smtClean="0"/>
              <a:t>垂直下向</a:t>
            </a:r>
            <a:endParaRPr lang="en-US" altLang="ja-JP" dirty="0" smtClean="0"/>
          </a:p>
          <a:p>
            <a:r>
              <a:rPr lang="ja-JP" altLang="en-US" dirty="0" err="1" smtClean="0"/>
              <a:t>きを</a:t>
            </a:r>
            <a:r>
              <a:rPr lang="en-US" altLang="ja-JP" dirty="0" smtClean="0"/>
              <a:t>0</a:t>
            </a:r>
            <a:r>
              <a:rPr lang="ja-JP" altLang="en-US" dirty="0" smtClean="0"/>
              <a:t>度と</a:t>
            </a:r>
            <a:endParaRPr lang="en-US" altLang="ja-JP" dirty="0" smtClean="0"/>
          </a:p>
          <a:p>
            <a:r>
              <a:rPr kumimoji="1" lang="ja-JP" altLang="en-US" dirty="0" smtClean="0"/>
              <a:t>し</a:t>
            </a:r>
            <a:r>
              <a:rPr lang="ja-JP" altLang="en-US" dirty="0" smtClean="0"/>
              <a:t>て、持ち</a:t>
            </a:r>
            <a:endParaRPr lang="en-US" altLang="ja-JP" dirty="0" smtClean="0"/>
          </a:p>
          <a:p>
            <a:r>
              <a:rPr lang="ja-JP" altLang="en-US" dirty="0" smtClean="0"/>
              <a:t>上げた</a:t>
            </a:r>
            <a:endParaRPr lang="en-US" altLang="ja-JP" dirty="0" smtClean="0"/>
          </a:p>
          <a:p>
            <a:r>
              <a:rPr lang="ja-JP" altLang="en-US" dirty="0" smtClean="0"/>
              <a:t>角度</a:t>
            </a:r>
            <a:endParaRPr kumimoji="1" lang="ja-JP" altLang="en-US" dirty="0"/>
          </a:p>
        </p:txBody>
      </p:sp>
      <p:sp>
        <p:nvSpPr>
          <p:cNvPr id="18" name="角丸四角形 17"/>
          <p:cNvSpPr/>
          <p:nvPr/>
        </p:nvSpPr>
        <p:spPr>
          <a:xfrm>
            <a:off x="2051720" y="1218748"/>
            <a:ext cx="2376264" cy="4464496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551681" y="5827260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取得した色</a:t>
            </a:r>
            <a:endParaRPr kumimoji="1" lang="ja-JP" altLang="en-US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4848451" y="5927852"/>
            <a:ext cx="34403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>
                <a:solidFill>
                  <a:srgbClr val="FF0000"/>
                </a:solidFill>
              </a:rPr>
              <a:t>結論：</a:t>
            </a:r>
            <a:r>
              <a:rPr kumimoji="1" lang="en-US" altLang="ja-JP" b="1" dirty="0" smtClean="0">
                <a:solidFill>
                  <a:srgbClr val="FF0000"/>
                </a:solidFill>
              </a:rPr>
              <a:t>58</a:t>
            </a:r>
            <a:r>
              <a:rPr lang="en-US" altLang="ja-JP" b="1" dirty="0" smtClean="0">
                <a:solidFill>
                  <a:srgbClr val="FF0000"/>
                </a:solidFill>
              </a:rPr>
              <a:t>deg</a:t>
            </a:r>
            <a:r>
              <a:rPr lang="ja-JP" altLang="en-US" b="1" dirty="0" smtClean="0">
                <a:solidFill>
                  <a:srgbClr val="FF0000"/>
                </a:solidFill>
              </a:rPr>
              <a:t>のときが良さそう。</a:t>
            </a:r>
            <a:r>
              <a:rPr lang="en-US" altLang="ja-JP" b="1" dirty="0" smtClean="0">
                <a:solidFill>
                  <a:srgbClr val="FF0000"/>
                </a:solidFill>
              </a:rPr>
              <a:t/>
            </a:r>
            <a:br>
              <a:rPr lang="en-US" altLang="ja-JP" b="1" dirty="0" smtClean="0">
                <a:solidFill>
                  <a:srgbClr val="FF0000"/>
                </a:solidFill>
              </a:rPr>
            </a:br>
            <a:r>
              <a:rPr lang="ja-JP" altLang="en-US" b="1" dirty="0" smtClean="0">
                <a:solidFill>
                  <a:srgbClr val="FF0000"/>
                </a:solidFill>
              </a:rPr>
              <a:t>ただし黒色は</a:t>
            </a:r>
            <a:r>
              <a:rPr lang="en-US" altLang="ja-JP" b="1" dirty="0" smtClean="0">
                <a:solidFill>
                  <a:srgbClr val="FF0000"/>
                </a:solidFill>
              </a:rPr>
              <a:t>NONE</a:t>
            </a:r>
            <a:r>
              <a:rPr lang="ja-JP" altLang="en-US" b="1" dirty="0" smtClean="0">
                <a:solidFill>
                  <a:srgbClr val="FF0000"/>
                </a:solidFill>
              </a:rPr>
              <a:t>と判定される。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683568" y="6525344"/>
            <a:ext cx="14120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色名取得</a:t>
            </a:r>
            <a:r>
              <a:rPr lang="en-US" altLang="ja-JP" dirty="0" smtClean="0"/>
              <a:t>API</a:t>
            </a:r>
            <a:r>
              <a:rPr lang="ja-JP" altLang="en-US" dirty="0" smtClean="0"/>
              <a:t>リファレンス：</a:t>
            </a:r>
            <a:r>
              <a:rPr lang="en-US" altLang="ja-JP" dirty="0"/>
              <a:t>http://www.toppers.jp/ev3pf/EV3RT_C_API_Reference/group__ev3sensor.html#ga776b35d98fd73550278e27ee39a3d3aa</a:t>
            </a:r>
            <a:endParaRPr kumimoji="1" lang="ja-JP" altLang="en-US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230388" y="92884"/>
            <a:ext cx="5056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カラーセンサーとブロックが極めて近い位置で確認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16822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グループ化 110"/>
          <p:cNvGrpSpPr/>
          <p:nvPr/>
        </p:nvGrpSpPr>
        <p:grpSpPr>
          <a:xfrm>
            <a:off x="1403648" y="764704"/>
            <a:ext cx="2520280" cy="1210380"/>
            <a:chOff x="9978164" y="2270191"/>
            <a:chExt cx="2520280" cy="1210380"/>
          </a:xfrm>
        </p:grpSpPr>
        <p:grpSp>
          <p:nvGrpSpPr>
            <p:cNvPr id="112" name="グループ化 111"/>
            <p:cNvGrpSpPr/>
            <p:nvPr/>
          </p:nvGrpSpPr>
          <p:grpSpPr>
            <a:xfrm>
              <a:off x="9978164" y="3042591"/>
              <a:ext cx="2520280" cy="406824"/>
              <a:chOff x="1459487" y="2185176"/>
              <a:chExt cx="2520280" cy="406824"/>
            </a:xfrm>
          </p:grpSpPr>
          <p:sp>
            <p:nvSpPr>
              <p:cNvPr id="159" name="正方形/長方形 158"/>
              <p:cNvSpPr/>
              <p:nvPr/>
            </p:nvSpPr>
            <p:spPr>
              <a:xfrm>
                <a:off x="3308694" y="2185176"/>
                <a:ext cx="243619" cy="345081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E0E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60" name="グループ化 159"/>
              <p:cNvGrpSpPr/>
              <p:nvPr/>
            </p:nvGrpSpPr>
            <p:grpSpPr>
              <a:xfrm>
                <a:off x="1459487" y="2549774"/>
                <a:ext cx="2520280" cy="42226"/>
                <a:chOff x="1459487" y="2549774"/>
                <a:chExt cx="2520280" cy="42226"/>
              </a:xfrm>
            </p:grpSpPr>
            <p:cxnSp>
              <p:nvCxnSpPr>
                <p:cNvPr id="161" name="直線コネクタ 160"/>
                <p:cNvCxnSpPr/>
                <p:nvPr/>
              </p:nvCxnSpPr>
              <p:spPr>
                <a:xfrm>
                  <a:off x="3184573" y="2592000"/>
                  <a:ext cx="496815" cy="0"/>
                </a:xfrm>
                <a:prstGeom prst="line">
                  <a:avLst/>
                </a:prstGeom>
                <a:ln w="76200">
                  <a:solidFill>
                    <a:srgbClr val="F6F6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直線コネクタ 161"/>
                <p:cNvCxnSpPr/>
                <p:nvPr/>
              </p:nvCxnSpPr>
              <p:spPr>
                <a:xfrm>
                  <a:off x="1459487" y="2549774"/>
                  <a:ext cx="252028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直線コネクタ 162"/>
                <p:cNvCxnSpPr/>
                <p:nvPr/>
              </p:nvCxnSpPr>
              <p:spPr>
                <a:xfrm>
                  <a:off x="1459487" y="2592000"/>
                  <a:ext cx="1725086" cy="0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直線コネクタ 163"/>
                <p:cNvCxnSpPr/>
                <p:nvPr/>
              </p:nvCxnSpPr>
              <p:spPr>
                <a:xfrm>
                  <a:off x="3681388" y="2592000"/>
                  <a:ext cx="298379" cy="0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13" name="グループ化 112"/>
            <p:cNvGrpSpPr/>
            <p:nvPr/>
          </p:nvGrpSpPr>
          <p:grpSpPr>
            <a:xfrm>
              <a:off x="10050172" y="2270191"/>
              <a:ext cx="1630064" cy="1210380"/>
              <a:chOff x="10050172" y="2270191"/>
              <a:chExt cx="1630064" cy="1210380"/>
            </a:xfrm>
          </p:grpSpPr>
          <p:sp>
            <p:nvSpPr>
              <p:cNvPr id="114" name="角丸四角形 113"/>
              <p:cNvSpPr/>
              <p:nvPr/>
            </p:nvSpPr>
            <p:spPr>
              <a:xfrm rot="2525276">
                <a:off x="10590570" y="2628379"/>
                <a:ext cx="587212" cy="147071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15" name="グループ化 114"/>
              <p:cNvGrpSpPr/>
              <p:nvPr/>
            </p:nvGrpSpPr>
            <p:grpSpPr>
              <a:xfrm>
                <a:off x="10599909" y="2680601"/>
                <a:ext cx="460108" cy="522238"/>
                <a:chOff x="2262331" y="2185029"/>
                <a:chExt cx="460108" cy="522238"/>
              </a:xfrm>
            </p:grpSpPr>
            <p:sp>
              <p:nvSpPr>
                <p:cNvPr id="156" name="角丸四角形 155"/>
                <p:cNvSpPr/>
                <p:nvPr/>
              </p:nvSpPr>
              <p:spPr>
                <a:xfrm rot="2520000">
                  <a:off x="2368314" y="2427875"/>
                  <a:ext cx="354125" cy="135668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57" name="1 つの角を丸めた四角形 156"/>
                <p:cNvSpPr/>
                <p:nvPr/>
              </p:nvSpPr>
              <p:spPr>
                <a:xfrm rot="2510168">
                  <a:off x="2262331" y="2185029"/>
                  <a:ext cx="249015" cy="222873"/>
                </a:xfrm>
                <a:prstGeom prst="snipRoundRect">
                  <a:avLst>
                    <a:gd name="adj1" fmla="val 16667"/>
                    <a:gd name="adj2" fmla="val 31365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58" name="円/楕円 157"/>
                <p:cNvSpPr/>
                <p:nvPr/>
              </p:nvSpPr>
              <p:spPr>
                <a:xfrm>
                  <a:off x="2573150" y="2606557"/>
                  <a:ext cx="100710" cy="100710"/>
                </a:xfrm>
                <a:prstGeom prst="ellipse">
                  <a:avLst/>
                </a:prstGeom>
                <a:solidFill>
                  <a:srgbClr val="FF000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16" name="円/楕円 115"/>
              <p:cNvSpPr/>
              <p:nvPr/>
            </p:nvSpPr>
            <p:spPr>
              <a:xfrm>
                <a:off x="11071387" y="2872873"/>
                <a:ext cx="100710" cy="100710"/>
              </a:xfrm>
              <a:prstGeom prst="ellipse">
                <a:avLst/>
              </a:prstGeom>
              <a:solidFill>
                <a:srgbClr val="FF00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17" name="グループ化 116"/>
              <p:cNvGrpSpPr/>
              <p:nvPr/>
            </p:nvGrpSpPr>
            <p:grpSpPr>
              <a:xfrm rot="21540000">
                <a:off x="11086598" y="2932774"/>
                <a:ext cx="288032" cy="547797"/>
                <a:chOff x="2441975" y="5449304"/>
                <a:chExt cx="288032" cy="547797"/>
              </a:xfrm>
            </p:grpSpPr>
            <p:sp>
              <p:nvSpPr>
                <p:cNvPr id="150" name="円/楕円 149"/>
                <p:cNvSpPr/>
                <p:nvPr/>
              </p:nvSpPr>
              <p:spPr>
                <a:xfrm>
                  <a:off x="2512908" y="5805461"/>
                  <a:ext cx="144016" cy="14401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0000FF">
                        <a:tint val="66000"/>
                        <a:satMod val="160000"/>
                      </a:srgbClr>
                    </a:gs>
                    <a:gs pos="41000">
                      <a:srgbClr val="0000FF">
                        <a:tint val="44500"/>
                        <a:satMod val="160000"/>
                      </a:srgbClr>
                    </a:gs>
                    <a:gs pos="100000">
                      <a:schemeClr val="bg1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151" name="グループ化 150"/>
                <p:cNvGrpSpPr/>
                <p:nvPr/>
              </p:nvGrpSpPr>
              <p:grpSpPr>
                <a:xfrm rot="2733324">
                  <a:off x="2312092" y="5579187"/>
                  <a:ext cx="547797" cy="288032"/>
                  <a:chOff x="4931624" y="3164168"/>
                  <a:chExt cx="547797" cy="288032"/>
                </a:xfrm>
              </p:grpSpPr>
              <p:sp>
                <p:nvSpPr>
                  <p:cNvPr id="152" name="角丸四角形 151"/>
                  <p:cNvSpPr/>
                  <p:nvPr/>
                </p:nvSpPr>
                <p:spPr>
                  <a:xfrm rot="2734791">
                    <a:off x="5067898" y="3236176"/>
                    <a:ext cx="288032" cy="144016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cxnSp>
                <p:nvCxnSpPr>
                  <p:cNvPr id="153" name="直線コネクタ 152"/>
                  <p:cNvCxnSpPr/>
                  <p:nvPr/>
                </p:nvCxnSpPr>
                <p:spPr>
                  <a:xfrm>
                    <a:off x="4931624" y="3182218"/>
                    <a:ext cx="189884" cy="189884"/>
                  </a:xfrm>
                  <a:prstGeom prst="line">
                    <a:avLst/>
                  </a:prstGeom>
                  <a:ln w="38100" cap="rnd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4" name="直線コネクタ 153"/>
                  <p:cNvCxnSpPr/>
                  <p:nvPr/>
                </p:nvCxnSpPr>
                <p:spPr>
                  <a:xfrm flipV="1">
                    <a:off x="5130961" y="3335887"/>
                    <a:ext cx="265675" cy="35421"/>
                  </a:xfrm>
                  <a:prstGeom prst="line">
                    <a:avLst/>
                  </a:prstGeom>
                  <a:ln w="38100" cap="rnd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5" name="直線コネクタ 154"/>
                  <p:cNvCxnSpPr/>
                  <p:nvPr/>
                </p:nvCxnSpPr>
                <p:spPr>
                  <a:xfrm rot="21430798" flipV="1">
                    <a:off x="5392579" y="3171068"/>
                    <a:ext cx="86842" cy="162782"/>
                  </a:xfrm>
                  <a:prstGeom prst="line">
                    <a:avLst/>
                  </a:prstGeom>
                  <a:ln w="38100" cap="rnd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18" name="グループ化 117"/>
              <p:cNvGrpSpPr/>
              <p:nvPr/>
            </p:nvGrpSpPr>
            <p:grpSpPr>
              <a:xfrm>
                <a:off x="10583783" y="2270191"/>
                <a:ext cx="1096453" cy="523740"/>
                <a:chOff x="2937155" y="2013605"/>
                <a:chExt cx="1096453" cy="523740"/>
              </a:xfrm>
            </p:grpSpPr>
            <p:grpSp>
              <p:nvGrpSpPr>
                <p:cNvPr id="133" name="グループ化 132"/>
                <p:cNvGrpSpPr/>
                <p:nvPr/>
              </p:nvGrpSpPr>
              <p:grpSpPr>
                <a:xfrm>
                  <a:off x="2937155" y="2013605"/>
                  <a:ext cx="1096453" cy="520314"/>
                  <a:chOff x="2937155" y="2013605"/>
                  <a:chExt cx="1096453" cy="520314"/>
                </a:xfrm>
              </p:grpSpPr>
              <p:grpSp>
                <p:nvGrpSpPr>
                  <p:cNvPr id="135" name="グループ化 134"/>
                  <p:cNvGrpSpPr/>
                  <p:nvPr/>
                </p:nvGrpSpPr>
                <p:grpSpPr>
                  <a:xfrm>
                    <a:off x="2937155" y="2013605"/>
                    <a:ext cx="1096453" cy="520314"/>
                    <a:chOff x="2937155" y="2013605"/>
                    <a:chExt cx="1096453" cy="520314"/>
                  </a:xfrm>
                </p:grpSpPr>
                <p:sp>
                  <p:nvSpPr>
                    <p:cNvPr id="142" name="角丸四角形 141"/>
                    <p:cNvSpPr/>
                    <p:nvPr/>
                  </p:nvSpPr>
                  <p:spPr>
                    <a:xfrm rot="2525276">
                      <a:off x="2937155" y="2013605"/>
                      <a:ext cx="653178" cy="296368"/>
                    </a:xfrm>
                    <a:prstGeom prst="roundRect">
                      <a:avLst/>
                    </a:prstGeom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grpSp>
                  <p:nvGrpSpPr>
                    <p:cNvPr id="143" name="グループ化 142"/>
                    <p:cNvGrpSpPr/>
                    <p:nvPr/>
                  </p:nvGrpSpPr>
                  <p:grpSpPr>
                    <a:xfrm>
                      <a:off x="3519263" y="2332604"/>
                      <a:ext cx="514345" cy="201315"/>
                      <a:chOff x="3503142" y="2345952"/>
                      <a:chExt cx="514345" cy="201315"/>
                    </a:xfrm>
                  </p:grpSpPr>
                  <p:grpSp>
                    <p:nvGrpSpPr>
                      <p:cNvPr id="144" name="グループ化 143"/>
                      <p:cNvGrpSpPr/>
                      <p:nvPr/>
                    </p:nvGrpSpPr>
                    <p:grpSpPr>
                      <a:xfrm>
                        <a:off x="3503142" y="2403251"/>
                        <a:ext cx="409691" cy="144016"/>
                        <a:chOff x="3503142" y="2403251"/>
                        <a:chExt cx="409691" cy="144016"/>
                      </a:xfrm>
                    </p:grpSpPr>
                    <p:cxnSp>
                      <p:nvCxnSpPr>
                        <p:cNvPr id="148" name="直線コネクタ 147"/>
                        <p:cNvCxnSpPr/>
                        <p:nvPr/>
                      </p:nvCxnSpPr>
                      <p:spPr>
                        <a:xfrm>
                          <a:off x="3503142" y="2403251"/>
                          <a:ext cx="144016" cy="144016"/>
                        </a:xfrm>
                        <a:prstGeom prst="line">
                          <a:avLst/>
                        </a:prstGeom>
                        <a:ln w="38100" cap="rnd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49" name="直線コネクタ 148"/>
                        <p:cNvCxnSpPr/>
                        <p:nvPr/>
                      </p:nvCxnSpPr>
                      <p:spPr>
                        <a:xfrm flipV="1">
                          <a:off x="3647158" y="2511846"/>
                          <a:ext cx="265675" cy="35421"/>
                        </a:xfrm>
                        <a:prstGeom prst="line">
                          <a:avLst/>
                        </a:prstGeom>
                        <a:ln w="38100" cap="rnd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145" name="グループ化 144"/>
                      <p:cNvGrpSpPr/>
                      <p:nvPr/>
                    </p:nvGrpSpPr>
                    <p:grpSpPr>
                      <a:xfrm rot="21135904">
                        <a:off x="3729455" y="2345952"/>
                        <a:ext cx="288032" cy="144016"/>
                        <a:chOff x="1979712" y="1700808"/>
                        <a:chExt cx="288032" cy="144016"/>
                      </a:xfrm>
                      <a:solidFill>
                        <a:schemeClr val="bg1">
                          <a:lumMod val="85000"/>
                        </a:schemeClr>
                      </a:solidFill>
                    </p:grpSpPr>
                    <p:sp>
                      <p:nvSpPr>
                        <p:cNvPr id="146" name="角丸四角形 145"/>
                        <p:cNvSpPr/>
                        <p:nvPr/>
                      </p:nvSpPr>
                      <p:spPr>
                        <a:xfrm>
                          <a:off x="1979712" y="1700808"/>
                          <a:ext cx="288032" cy="144016"/>
                        </a:xfrm>
                        <a:prstGeom prst="roundRect">
                          <a:avLst/>
                        </a:prstGeom>
                        <a:grpFill/>
                        <a:ln>
                          <a:solidFill>
                            <a:schemeClr val="bg1">
                              <a:lumMod val="50000"/>
                            </a:schemeClr>
                          </a:solidFill>
                        </a:ln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sp>
                      <p:nvSpPr>
                        <p:cNvPr id="147" name="角丸四角形 146"/>
                        <p:cNvSpPr/>
                        <p:nvPr/>
                      </p:nvSpPr>
                      <p:spPr>
                        <a:xfrm>
                          <a:off x="2195736" y="1700808"/>
                          <a:ext cx="72008" cy="144016"/>
                        </a:xfrm>
                        <a:prstGeom prst="roundRect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</p:grpSp>
                </p:grpSp>
              </p:grpSp>
              <p:grpSp>
                <p:nvGrpSpPr>
                  <p:cNvPr id="136" name="グループ化 135"/>
                  <p:cNvGrpSpPr/>
                  <p:nvPr/>
                </p:nvGrpSpPr>
                <p:grpSpPr>
                  <a:xfrm>
                    <a:off x="3140328" y="2103387"/>
                    <a:ext cx="166042" cy="215973"/>
                    <a:chOff x="2398595" y="2308519"/>
                    <a:chExt cx="166042" cy="215973"/>
                  </a:xfrm>
                </p:grpSpPr>
                <p:sp>
                  <p:nvSpPr>
                    <p:cNvPr id="137" name="角丸四角形 136"/>
                    <p:cNvSpPr/>
                    <p:nvPr/>
                  </p:nvSpPr>
                  <p:spPr>
                    <a:xfrm rot="2525276">
                      <a:off x="2398595" y="2326397"/>
                      <a:ext cx="129919" cy="198095"/>
                    </a:xfrm>
                    <a:prstGeom prst="roundRect">
                      <a:avLst/>
                    </a:prstGeom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138" name="角丸四角形 137"/>
                    <p:cNvSpPr/>
                    <p:nvPr/>
                  </p:nvSpPr>
                  <p:spPr>
                    <a:xfrm rot="2525276">
                      <a:off x="2434718" y="2320550"/>
                      <a:ext cx="129919" cy="128563"/>
                    </a:xfrm>
                    <a:prstGeom prst="round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grpSp>
                  <p:nvGrpSpPr>
                    <p:cNvPr id="139" name="グループ化 138"/>
                    <p:cNvGrpSpPr/>
                    <p:nvPr/>
                  </p:nvGrpSpPr>
                  <p:grpSpPr>
                    <a:xfrm rot="316346">
                      <a:off x="2448739" y="2308519"/>
                      <a:ext cx="101338" cy="147240"/>
                      <a:chOff x="2448739" y="2308519"/>
                      <a:chExt cx="101338" cy="147240"/>
                    </a:xfrm>
                  </p:grpSpPr>
                  <p:sp>
                    <p:nvSpPr>
                      <p:cNvPr id="140" name="円弧 139"/>
                      <p:cNvSpPr/>
                      <p:nvPr/>
                    </p:nvSpPr>
                    <p:spPr>
                      <a:xfrm rot="16200000">
                        <a:off x="2443884" y="2349566"/>
                        <a:ext cx="116925" cy="95461"/>
                      </a:xfrm>
                      <a:prstGeom prst="arc">
                        <a:avLst/>
                      </a:prstGeom>
                      <a:ln w="19050"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p:sp>
                    <p:nvSpPr>
                      <p:cNvPr id="141" name="円弧 140"/>
                      <p:cNvSpPr/>
                      <p:nvPr/>
                    </p:nvSpPr>
                    <p:spPr>
                      <a:xfrm rot="5400000">
                        <a:off x="2438007" y="2319251"/>
                        <a:ext cx="116925" cy="95461"/>
                      </a:xfrm>
                      <a:prstGeom prst="arc">
                        <a:avLst/>
                      </a:prstGeom>
                      <a:ln w="19050"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</p:grpSp>
              </p:grpSp>
            </p:grpSp>
            <p:sp>
              <p:nvSpPr>
                <p:cNvPr id="134" name="角丸四角形 133"/>
                <p:cNvSpPr/>
                <p:nvPr/>
              </p:nvSpPr>
              <p:spPr>
                <a:xfrm rot="2525276">
                  <a:off x="3339468" y="2187475"/>
                  <a:ext cx="211251" cy="349870"/>
                </a:xfrm>
                <a:prstGeom prst="roundRect">
                  <a:avLst/>
                </a:prstGeom>
                <a:noFill/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cxnSp>
            <p:nvCxnSpPr>
              <p:cNvPr id="119" name="直線コネクタ 118"/>
              <p:cNvCxnSpPr/>
              <p:nvPr/>
            </p:nvCxnSpPr>
            <p:spPr>
              <a:xfrm>
                <a:off x="10194188" y="3132783"/>
                <a:ext cx="576000" cy="0"/>
              </a:xfrm>
              <a:prstGeom prst="line">
                <a:avLst/>
              </a:prstGeom>
              <a:ln w="38100" cap="rnd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0" name="円/楕円 119"/>
              <p:cNvSpPr/>
              <p:nvPr/>
            </p:nvSpPr>
            <p:spPr>
              <a:xfrm>
                <a:off x="10759542" y="2953515"/>
                <a:ext cx="420105" cy="420105"/>
              </a:xfrm>
              <a:prstGeom prst="ellipse">
                <a:avLst/>
              </a:prstGeom>
              <a:solidFill>
                <a:schemeClr val="bg1">
                  <a:lumMod val="95000"/>
                  <a:alpha val="77000"/>
                </a:schemeClr>
              </a:solidFill>
              <a:ln w="762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21" name="グループ化 120"/>
              <p:cNvGrpSpPr/>
              <p:nvPr/>
            </p:nvGrpSpPr>
            <p:grpSpPr>
              <a:xfrm>
                <a:off x="10050172" y="2965304"/>
                <a:ext cx="525372" cy="408315"/>
                <a:chOff x="2186625" y="2713448"/>
                <a:chExt cx="525372" cy="408315"/>
              </a:xfrm>
            </p:grpSpPr>
            <p:cxnSp>
              <p:nvCxnSpPr>
                <p:cNvPr id="128" name="直線コネクタ 127"/>
                <p:cNvCxnSpPr>
                  <a:endCxn id="132" idx="1"/>
                </p:cNvCxnSpPr>
                <p:nvPr/>
              </p:nvCxnSpPr>
              <p:spPr>
                <a:xfrm>
                  <a:off x="2186625" y="2784679"/>
                  <a:ext cx="144016" cy="0"/>
                </a:xfrm>
                <a:prstGeom prst="line">
                  <a:avLst/>
                </a:prstGeom>
                <a:ln w="381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29" name="グループ化 128"/>
                <p:cNvGrpSpPr/>
                <p:nvPr/>
              </p:nvGrpSpPr>
              <p:grpSpPr>
                <a:xfrm>
                  <a:off x="2330641" y="2713448"/>
                  <a:ext cx="381356" cy="142461"/>
                  <a:chOff x="2330641" y="2713448"/>
                  <a:chExt cx="381356" cy="142461"/>
                </a:xfrm>
              </p:grpSpPr>
              <p:sp>
                <p:nvSpPr>
                  <p:cNvPr id="131" name="角丸四角形 130"/>
                  <p:cNvSpPr/>
                  <p:nvPr/>
                </p:nvSpPr>
                <p:spPr>
                  <a:xfrm>
                    <a:off x="2500957" y="2713448"/>
                    <a:ext cx="211040" cy="142461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32" name="角丸四角形 131"/>
                  <p:cNvSpPr/>
                  <p:nvPr/>
                </p:nvSpPr>
                <p:spPr>
                  <a:xfrm>
                    <a:off x="2330641" y="2713449"/>
                    <a:ext cx="232959" cy="142460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sp>
              <p:nvSpPr>
                <p:cNvPr id="130" name="角丸四角形 129"/>
                <p:cNvSpPr/>
                <p:nvPr/>
              </p:nvSpPr>
              <p:spPr>
                <a:xfrm>
                  <a:off x="2210922" y="2778592"/>
                  <a:ext cx="87561" cy="343171"/>
                </a:xfrm>
                <a:prstGeom prst="roundRect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122" name="グループ化 121"/>
              <p:cNvGrpSpPr/>
              <p:nvPr/>
            </p:nvGrpSpPr>
            <p:grpSpPr>
              <a:xfrm>
                <a:off x="10314090" y="3271051"/>
                <a:ext cx="132826" cy="132823"/>
                <a:chOff x="4087243" y="3536771"/>
                <a:chExt cx="105454" cy="105452"/>
              </a:xfrm>
            </p:grpSpPr>
            <p:sp>
              <p:nvSpPr>
                <p:cNvPr id="126" name="円/楕円 125"/>
                <p:cNvSpPr/>
                <p:nvPr/>
              </p:nvSpPr>
              <p:spPr>
                <a:xfrm>
                  <a:off x="4090753" y="3540282"/>
                  <a:ext cx="98433" cy="98433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27" name="弦 126"/>
                <p:cNvSpPr/>
                <p:nvPr/>
              </p:nvSpPr>
              <p:spPr>
                <a:xfrm rot="7200000">
                  <a:off x="4087244" y="3536770"/>
                  <a:ext cx="105452" cy="105454"/>
                </a:xfrm>
                <a:prstGeom prst="chord">
                  <a:avLst>
                    <a:gd name="adj1" fmla="val 2700000"/>
                    <a:gd name="adj2" fmla="val 15155277"/>
                  </a:avLst>
                </a:prstGeom>
                <a:solidFill>
                  <a:schemeClr val="bg1">
                    <a:lumMod val="6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23" name="星 32 122"/>
              <p:cNvSpPr/>
              <p:nvPr/>
            </p:nvSpPr>
            <p:spPr>
              <a:xfrm>
                <a:off x="10292520" y="3129528"/>
                <a:ext cx="180462" cy="180462"/>
              </a:xfrm>
              <a:prstGeom prst="star32">
                <a:avLst>
                  <a:gd name="adj" fmla="val 46030"/>
                </a:avLst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24" name="直線コネクタ 123"/>
              <p:cNvCxnSpPr/>
              <p:nvPr/>
            </p:nvCxnSpPr>
            <p:spPr>
              <a:xfrm flipV="1">
                <a:off x="10538260" y="3134694"/>
                <a:ext cx="0" cy="143265"/>
              </a:xfrm>
              <a:prstGeom prst="line">
                <a:avLst/>
              </a:prstGeom>
              <a:ln w="381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直線コネクタ 124"/>
              <p:cNvCxnSpPr/>
              <p:nvPr/>
            </p:nvCxnSpPr>
            <p:spPr>
              <a:xfrm flipV="1">
                <a:off x="10472982" y="3277960"/>
                <a:ext cx="65278" cy="57385"/>
              </a:xfrm>
              <a:prstGeom prst="line">
                <a:avLst/>
              </a:prstGeom>
              <a:ln w="381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826710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689</TotalTime>
  <Words>424</Words>
  <Application>Microsoft Office PowerPoint</Application>
  <PresentationFormat>画面に合わせる (4:3)</PresentationFormat>
  <Paragraphs>241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HG丸ｺﾞｼｯｸM-PRO</vt:lpstr>
      <vt:lpstr>ＭＳ Ｐゴシック</vt:lpstr>
      <vt:lpstr>Arial</vt:lpstr>
      <vt:lpstr>Calibri</vt:lpstr>
      <vt:lpstr>Office ​​テーマ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twalk</dc:creator>
  <cp:lastModifiedBy>Yajima Masashi</cp:lastModifiedBy>
  <cp:revision>46</cp:revision>
  <dcterms:created xsi:type="dcterms:W3CDTF">2016-08-13T23:52:37Z</dcterms:created>
  <dcterms:modified xsi:type="dcterms:W3CDTF">2016-08-17T04:28:29Z</dcterms:modified>
</cp:coreProperties>
</file>