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758582" y="639341"/>
            <a:ext cx="1710629" cy="289332"/>
            <a:chOff x="108961" y="835133"/>
            <a:chExt cx="705349" cy="289332"/>
          </a:xfrm>
        </p:grpSpPr>
        <p:sp>
          <p:nvSpPr>
            <p:cNvPr id="5" name="正方形/長方形 4"/>
            <p:cNvSpPr/>
            <p:nvPr/>
          </p:nvSpPr>
          <p:spPr>
            <a:xfrm>
              <a:off x="108961" y="835133"/>
              <a:ext cx="705349" cy="289332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8" tIns="45714" rIns="91428" bIns="45714" rtlCol="0" anchor="ctr"/>
            <a:lstStyle/>
            <a:p>
              <a:pPr algn="ctr"/>
              <a:endPara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3109" y="878200"/>
              <a:ext cx="6868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5.4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自己位置推定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2193830" y="1359657"/>
            <a:ext cx="3437732" cy="3527142"/>
            <a:chOff x="5764393" y="5075633"/>
            <a:chExt cx="4890568" cy="5017764"/>
          </a:xfrm>
        </p:grpSpPr>
        <p:sp>
          <p:nvSpPr>
            <p:cNvPr id="8" name="円弧 7"/>
            <p:cNvSpPr>
              <a:spLocks noChangeAspect="1"/>
            </p:cNvSpPr>
            <p:nvPr/>
          </p:nvSpPr>
          <p:spPr>
            <a:xfrm>
              <a:off x="5764393" y="5202241"/>
              <a:ext cx="4890568" cy="4891156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/>
            <p:cNvGrpSpPr/>
            <p:nvPr/>
          </p:nvGrpSpPr>
          <p:grpSpPr>
            <a:xfrm rot="3857177">
              <a:off x="6778161" y="5238045"/>
              <a:ext cx="737632" cy="412808"/>
              <a:chOff x="7585665" y="2266306"/>
              <a:chExt cx="737632" cy="412808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7681436" y="2447194"/>
                <a:ext cx="535374" cy="457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 rot="2053306">
              <a:off x="5796198" y="6058372"/>
              <a:ext cx="737632" cy="412808"/>
              <a:chOff x="7585665" y="2266306"/>
              <a:chExt cx="737632" cy="412808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681437" y="2447194"/>
                <a:ext cx="544847" cy="5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cxnSp>
          <p:nvCxnSpPr>
            <p:cNvPr id="11" name="直線コネクタ 10"/>
            <p:cNvCxnSpPr>
              <a:stCxn id="37" idx="1"/>
            </p:cNvCxnSpPr>
            <p:nvPr/>
          </p:nvCxnSpPr>
          <p:spPr>
            <a:xfrm>
              <a:off x="7133987" y="5409112"/>
              <a:ext cx="1043141" cy="22328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36" idx="3"/>
            </p:cNvCxnSpPr>
            <p:nvPr/>
          </p:nvCxnSpPr>
          <p:spPr>
            <a:xfrm>
              <a:off x="6158245" y="6264868"/>
              <a:ext cx="2018882" cy="13829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円弧 18"/>
          <p:cNvSpPr>
            <a:spLocks noChangeAspect="1"/>
          </p:cNvSpPr>
          <p:nvPr/>
        </p:nvSpPr>
        <p:spPr>
          <a:xfrm rot="4574878">
            <a:off x="3645744" y="2907387"/>
            <a:ext cx="334120" cy="334160"/>
          </a:xfrm>
          <a:prstGeom prst="arc">
            <a:avLst>
              <a:gd name="adj1" fmla="val 7753775"/>
              <a:gd name="adj2" fmla="val 1098121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979767" y="990211"/>
                <a:ext cx="4480663" cy="1708148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トレッド長（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 </a:t>
                </a:r>
                <a14:m>
                  <m:oMath xmlns:m="http://schemas.openxmlformats.org/officeDocument/2006/math">
                    <m: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車輪半径（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</a:t>
                </a:r>
                <a:r>
                  <a:rPr lang="en-US" altLang="ja-JP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微小時間での右サーボモーターの回転角の変化量（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左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走行体の座標（</a:t>
                </a:r>
                <a:r>
                  <a:rPr lang="en-US" altLang="ja-JP" sz="1050" b="0" dirty="0" smtClean="0">
                    <a:ea typeface="HG丸ｺﾞｼｯｸM-PRO" panose="020F06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 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走行体の方向（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微小時間での機体の進行方向の変化量（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横軸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位置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変化（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縦軸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の位置変化（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 </a:t>
                </a:r>
                <a:endParaRPr lang="ja-JP" altLang="en-US" sz="105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67" y="990211"/>
                <a:ext cx="4480663" cy="1708148"/>
              </a:xfrm>
              <a:prstGeom prst="rect">
                <a:avLst/>
              </a:prstGeom>
              <a:blipFill rotWithShape="1">
                <a:blip r:embed="rId2"/>
                <a:stretch>
                  <a:fillRect b="-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弧 20"/>
          <p:cNvSpPr>
            <a:spLocks noChangeAspect="1"/>
          </p:cNvSpPr>
          <p:nvPr/>
        </p:nvSpPr>
        <p:spPr>
          <a:xfrm>
            <a:off x="2346230" y="1601054"/>
            <a:ext cx="3437732" cy="3438145"/>
          </a:xfrm>
          <a:prstGeom prst="arc">
            <a:avLst>
              <a:gd name="adj1" fmla="val 12922278"/>
              <a:gd name="adj2" fmla="val 14485159"/>
            </a:avLst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/>
          <p:cNvSpPr>
            <a:spLocks noChangeAspect="1"/>
          </p:cNvSpPr>
          <p:nvPr/>
        </p:nvSpPr>
        <p:spPr>
          <a:xfrm>
            <a:off x="1963710" y="1203840"/>
            <a:ext cx="3972652" cy="3973129"/>
          </a:xfrm>
          <a:prstGeom prst="arc">
            <a:avLst>
              <a:gd name="adj1" fmla="val 12837570"/>
              <a:gd name="adj2" fmla="val 14621218"/>
            </a:avLst>
          </a:prstGeom>
          <a:ln w="19050">
            <a:solidFill>
              <a:srgbClr val="0066F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m:oMathPara>
                </a14:m>
                <a:endParaRPr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>
            <a:off x="2505288" y="2204864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>
            <a:spLocks noChangeAspect="1"/>
          </p:cNvSpPr>
          <p:nvPr/>
        </p:nvSpPr>
        <p:spPr>
          <a:xfrm rot="4500000">
            <a:off x="2467066" y="2182104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>
            <a:spLocks noChangeAspect="1"/>
          </p:cNvSpPr>
          <p:nvPr/>
        </p:nvSpPr>
        <p:spPr>
          <a:xfrm rot="900000">
            <a:off x="3143060" y="1590452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170188" y="1669528"/>
            <a:ext cx="0" cy="53957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/>
          <p:cNvCxnSpPr/>
          <p:nvPr/>
        </p:nvCxnSpPr>
        <p:spPr>
          <a:xfrm flipV="1">
            <a:off x="3146496" y="1448654"/>
            <a:ext cx="385600" cy="1801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3889816" y="3074467"/>
            <a:ext cx="190765" cy="8912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3342954" y="1542385"/>
            <a:ext cx="697414" cy="15382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/>
          <p:cNvSpPr txBox="1"/>
          <p:nvPr/>
        </p:nvSpPr>
        <p:spPr>
          <a:xfrm>
            <a:off x="5921004" y="3034624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</a:t>
            </a:r>
            <a:r>
              <a:rPr lang="ja-JP" altLang="en-US" sz="1050" dirty="0" smtClean="0"/>
              <a:t>直進時は無限大となる</a:t>
            </a:r>
            <a:r>
              <a:rPr lang="ja-JP" altLang="en-US" sz="1050" dirty="0"/>
              <a:t>）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105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105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/>
              <p:cNvSpPr/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2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/>
          <p:cNvCxnSpPr/>
          <p:nvPr/>
        </p:nvCxnSpPr>
        <p:spPr>
          <a:xfrm flipV="1">
            <a:off x="2135037" y="21829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2492117" y="24578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21480000">
            <a:off x="2186541" y="2244166"/>
            <a:ext cx="347235" cy="2749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正方形/長方形 84"/>
          <p:cNvSpPr/>
          <p:nvPr/>
        </p:nvSpPr>
        <p:spPr>
          <a:xfrm>
            <a:off x="4211960" y="2751677"/>
            <a:ext cx="1935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走行体の旋回半径と方向変化</a:t>
            </a:r>
            <a:endParaRPr lang="ja-JP" altLang="en-US" sz="1050" dirty="0"/>
          </a:p>
        </p:txBody>
      </p:sp>
      <p:sp>
        <p:nvSpPr>
          <p:cNvPr id="86" name="正方形/長方形 85"/>
          <p:cNvSpPr/>
          <p:nvPr/>
        </p:nvSpPr>
        <p:spPr>
          <a:xfrm>
            <a:off x="4211960" y="3823156"/>
            <a:ext cx="1396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走行体の位置の変化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84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2193830" y="1359657"/>
            <a:ext cx="3437732" cy="3527142"/>
            <a:chOff x="5764393" y="5075633"/>
            <a:chExt cx="4890568" cy="5017764"/>
          </a:xfrm>
        </p:grpSpPr>
        <p:sp>
          <p:nvSpPr>
            <p:cNvPr id="6" name="円弧 5"/>
            <p:cNvSpPr>
              <a:spLocks noChangeAspect="1"/>
            </p:cNvSpPr>
            <p:nvPr/>
          </p:nvSpPr>
          <p:spPr>
            <a:xfrm>
              <a:off x="5764393" y="5202241"/>
              <a:ext cx="4890568" cy="4891156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 rot="3857177">
              <a:off x="6778161" y="5238045"/>
              <a:ext cx="737632" cy="412808"/>
              <a:chOff x="7585665" y="2266306"/>
              <a:chExt cx="737632" cy="412808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7681436" y="2447194"/>
                <a:ext cx="535374" cy="457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 rot="2053306">
              <a:off x="5796198" y="6058372"/>
              <a:ext cx="737632" cy="412808"/>
              <a:chOff x="7585665" y="2266306"/>
              <a:chExt cx="737632" cy="412808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7681437" y="2447194"/>
                <a:ext cx="544847" cy="5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cxnSp>
          <p:nvCxnSpPr>
            <p:cNvPr id="9" name="直線コネクタ 8"/>
            <p:cNvCxnSpPr>
              <a:stCxn id="23" idx="1"/>
            </p:cNvCxnSpPr>
            <p:nvPr/>
          </p:nvCxnSpPr>
          <p:spPr>
            <a:xfrm>
              <a:off x="7133987" y="5409112"/>
              <a:ext cx="1043141" cy="22328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2" idx="3"/>
            </p:cNvCxnSpPr>
            <p:nvPr/>
          </p:nvCxnSpPr>
          <p:spPr>
            <a:xfrm>
              <a:off x="6158245" y="6264868"/>
              <a:ext cx="2018882" cy="13829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円弧 16"/>
          <p:cNvSpPr>
            <a:spLocks noChangeAspect="1"/>
          </p:cNvSpPr>
          <p:nvPr/>
        </p:nvSpPr>
        <p:spPr>
          <a:xfrm rot="4574878">
            <a:off x="3645744" y="2907387"/>
            <a:ext cx="334120" cy="334160"/>
          </a:xfrm>
          <a:prstGeom prst="arc">
            <a:avLst>
              <a:gd name="adj1" fmla="val 7753775"/>
              <a:gd name="adj2" fmla="val 1098121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>
            <a:spLocks noChangeAspect="1"/>
          </p:cNvSpPr>
          <p:nvPr/>
        </p:nvSpPr>
        <p:spPr>
          <a:xfrm>
            <a:off x="2346230" y="1601054"/>
            <a:ext cx="3437732" cy="3438145"/>
          </a:xfrm>
          <a:prstGeom prst="arc">
            <a:avLst>
              <a:gd name="adj1" fmla="val 12922278"/>
              <a:gd name="adj2" fmla="val 14485159"/>
            </a:avLst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>
            <a:spLocks noChangeAspect="1"/>
          </p:cNvSpPr>
          <p:nvPr/>
        </p:nvSpPr>
        <p:spPr>
          <a:xfrm>
            <a:off x="1963710" y="1203840"/>
            <a:ext cx="3972652" cy="3973129"/>
          </a:xfrm>
          <a:prstGeom prst="arc">
            <a:avLst>
              <a:gd name="adj1" fmla="val 12837570"/>
              <a:gd name="adj2" fmla="val 14621218"/>
            </a:avLst>
          </a:prstGeom>
          <a:ln w="19050">
            <a:solidFill>
              <a:srgbClr val="0066F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m:oMathPara>
                </a14:m>
                <a:endParaRPr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H="1">
            <a:off x="2505288" y="2204864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>
            <a:spLocks noChangeAspect="1"/>
          </p:cNvSpPr>
          <p:nvPr/>
        </p:nvSpPr>
        <p:spPr>
          <a:xfrm rot="4500000">
            <a:off x="2467066" y="2182104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>
            <a:spLocks noChangeAspect="1"/>
          </p:cNvSpPr>
          <p:nvPr/>
        </p:nvSpPr>
        <p:spPr>
          <a:xfrm rot="900000">
            <a:off x="3143060" y="1590452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3170188" y="1669528"/>
            <a:ext cx="0" cy="53957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V="1">
            <a:off x="3146496" y="1448654"/>
            <a:ext cx="385600" cy="1801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3889816" y="3074467"/>
            <a:ext cx="190765" cy="8912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42954" y="1542385"/>
            <a:ext cx="697414" cy="15382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blipFill rotWithShape="0"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5921004" y="3034624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</a:t>
            </a:r>
            <a:r>
              <a:rPr lang="ja-JP" altLang="en-US" sz="1050" dirty="0" smtClean="0"/>
              <a:t>直進時は無限大となる</a:t>
            </a:r>
            <a:r>
              <a:rPr lang="ja-JP" altLang="en-US" sz="1050" dirty="0"/>
              <a:t>）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105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105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2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/>
          <p:cNvCxnSpPr/>
          <p:nvPr/>
        </p:nvCxnSpPr>
        <p:spPr>
          <a:xfrm flipV="1">
            <a:off x="2135037" y="21829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2492117" y="24578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rot="21480000">
            <a:off x="2186541" y="2244166"/>
            <a:ext cx="347235" cy="2749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/>
          <p:cNvSpPr/>
          <p:nvPr/>
        </p:nvSpPr>
        <p:spPr>
          <a:xfrm>
            <a:off x="4211960" y="2751677"/>
            <a:ext cx="1935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走行体の旋回半径と方向変化</a:t>
            </a:r>
            <a:endParaRPr lang="ja-JP" altLang="en-US" sz="1050" dirty="0"/>
          </a:p>
        </p:txBody>
      </p:sp>
      <p:sp>
        <p:nvSpPr>
          <p:cNvPr id="40" name="正方形/長方形 39"/>
          <p:cNvSpPr/>
          <p:nvPr/>
        </p:nvSpPr>
        <p:spPr>
          <a:xfrm>
            <a:off x="4211960" y="3823156"/>
            <a:ext cx="1396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走行体の位置の変化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4506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91</Words>
  <Application>Microsoft Office PowerPoint</Application>
  <PresentationFormat>画面に合わせる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HG丸ｺﾞｼｯｸM-PRO</vt:lpstr>
      <vt:lpstr>ＭＳ Ｐゴシック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Yajima Masashi</cp:lastModifiedBy>
  <cp:revision>18</cp:revision>
  <dcterms:created xsi:type="dcterms:W3CDTF">2016-08-13T23:52:37Z</dcterms:created>
  <dcterms:modified xsi:type="dcterms:W3CDTF">2016-08-17T04:15:37Z</dcterms:modified>
</cp:coreProperties>
</file>