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4726"/>
    <a:srgbClr val="FF3399"/>
    <a:srgbClr val="00FFFF"/>
    <a:srgbClr val="00FF00"/>
    <a:srgbClr val="FFFF00"/>
    <a:srgbClr val="FFCC00"/>
    <a:srgbClr val="CF142B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47" autoAdjust="0"/>
  </p:normalViewPr>
  <p:slideViewPr>
    <p:cSldViewPr snapToGrid="0">
      <p:cViewPr>
        <p:scale>
          <a:sx n="106" d="100"/>
          <a:sy n="106" d="100"/>
        </p:scale>
        <p:origin x="-2082" y="-3234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43" y="6105565"/>
            <a:ext cx="5957007" cy="422559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5" y="5554070"/>
            <a:ext cx="7946499" cy="476614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7" y="3420186"/>
            <a:ext cx="1126770" cy="331339"/>
            <a:chOff x="525779" y="3622818"/>
            <a:chExt cx="1126770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9" y="3718333"/>
              <a:ext cx="1126770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805832" y="3419615"/>
            <a:ext cx="1073128" cy="332452"/>
            <a:chOff x="1899924" y="3622247"/>
            <a:chExt cx="1073128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99924" y="3718754"/>
              <a:ext cx="1073128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902604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 flipH="1">
            <a:off x="2296030" y="3752067"/>
            <a:ext cx="46366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3933"/>
              </p:ext>
            </p:extLst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または走行エリア攻略および攻略手順実行パッケージのルートの実行関数が呼び出される。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1020" y="4647734"/>
            <a:ext cx="8246627" cy="58479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1020" y="4647734"/>
            <a:ext cx="456407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-1-3.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走行エリア攻略・攻略手順実行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8439" y="4800820"/>
            <a:ext cx="814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64075"/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は直接走行体を操作せず、攻略の手順を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に登録する。攻略手順実行は登録された順に攻略手順を実行する。攻略手順実行の結果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測定等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ゲーム攻略の状態更新メンバ関数のデリゲートを介して反映される。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13862" y="5261112"/>
            <a:ext cx="6066665" cy="523460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13862" y="5261112"/>
            <a:ext cx="3943708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-1-4.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動作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センシング・デバイス制御・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53043" y="5651150"/>
            <a:ext cx="595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lang="ja-JP" altLang="en-US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供する（例：ブロック色認識、自己位置推定等）。これらの機能は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EV3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の簡易的なラッパーである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を用いて実現される。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は走行の開始時およびデバッグでのみ使用される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で、他のパッケージからユーティリティ的に使用さ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3" idx="3"/>
            <a:endCxn id="22" idx="1"/>
          </p:cNvCxnSpPr>
          <p:nvPr/>
        </p:nvCxnSpPr>
        <p:spPr>
          <a:xfrm>
            <a:off x="1558457" y="3633613"/>
            <a:ext cx="247375" cy="4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08" y="2680184"/>
            <a:ext cx="5710087" cy="242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3226" y="991122"/>
            <a:ext cx="11319270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は各パッケージのメイン関数の呼び出しで実行される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68136" y="1947572"/>
            <a:ext cx="7003458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8136" y="1942761"/>
            <a:ext cx="2948243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-2-2.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0123" y="32072239"/>
            <a:ext cx="8459472" cy="82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63226" y="1947572"/>
            <a:ext cx="7478185" cy="8257477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226" y="1947572"/>
            <a:ext cx="2993127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-2-1.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システム全体のシーケンス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83630" y="2459031"/>
            <a:ext cx="656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ゲームの攻略をシーケンスを、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の作成と実行に注目して例示する（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パッケージのルートは既に作成済み）。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5618" y="2328227"/>
            <a:ext cx="725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プログラム開始時に、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で示した階層の下から上の順に全パッケージのルートが作成される。全パッケージのルートを作成後、全体制御のメインループで、</a:t>
            </a:r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ルート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の実行関数が呼びだされる。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32" y="3369328"/>
            <a:ext cx="7255033" cy="59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75" y="2928391"/>
            <a:ext cx="6823225" cy="667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610</Words>
  <Application>Microsoft Office PowerPoint</Application>
  <PresentationFormat>ユーザー設定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177</cp:revision>
  <cp:lastPrinted>2016-08-15T04:36:09Z</cp:lastPrinted>
  <dcterms:created xsi:type="dcterms:W3CDTF">2016-08-15T01:34:35Z</dcterms:created>
  <dcterms:modified xsi:type="dcterms:W3CDTF">2016-08-18T09:08:52Z</dcterms:modified>
</cp:coreProperties>
</file>