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0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6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97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13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04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2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0AFE-D66F-49FF-8B0B-00F564CE32BC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98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>
            <a:spLocks noChangeAspect="1"/>
          </p:cNvSpPr>
          <p:nvPr/>
        </p:nvSpPr>
        <p:spPr>
          <a:xfrm>
            <a:off x="1648462" y="375331"/>
            <a:ext cx="824393" cy="64730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右矢印 7"/>
          <p:cNvSpPr>
            <a:spLocks noChangeAspect="1"/>
          </p:cNvSpPr>
          <p:nvPr/>
        </p:nvSpPr>
        <p:spPr>
          <a:xfrm rot="16200000">
            <a:off x="675517" y="4944397"/>
            <a:ext cx="3228922" cy="5486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>
            <a:spLocks noChangeAspect="1"/>
          </p:cNvSpPr>
          <p:nvPr/>
        </p:nvSpPr>
        <p:spPr>
          <a:xfrm rot="15227680">
            <a:off x="267657" y="4956808"/>
            <a:ext cx="3228922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>
            <a:spLocks noChangeAspect="1"/>
          </p:cNvSpPr>
          <p:nvPr/>
        </p:nvSpPr>
        <p:spPr>
          <a:xfrm rot="16200000">
            <a:off x="675516" y="1723079"/>
            <a:ext cx="3228922" cy="5486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>
            <a:spLocks noChangeAspect="1"/>
          </p:cNvSpPr>
          <p:nvPr/>
        </p:nvSpPr>
        <p:spPr>
          <a:xfrm rot="15237903">
            <a:off x="-778044" y="1746593"/>
            <a:ext cx="3410289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>
            <a:spLocks noChangeAspect="1"/>
          </p:cNvSpPr>
          <p:nvPr/>
        </p:nvSpPr>
        <p:spPr>
          <a:xfrm rot="17197547">
            <a:off x="80031" y="1723078"/>
            <a:ext cx="3454449" cy="5486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>
            <a:spLocks noChangeAspect="1"/>
          </p:cNvSpPr>
          <p:nvPr/>
        </p:nvSpPr>
        <p:spPr>
          <a:xfrm rot="10800000">
            <a:off x="3555538" y="375331"/>
            <a:ext cx="1175489" cy="5486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>
            <a:spLocks noChangeAspect="1"/>
          </p:cNvSpPr>
          <p:nvPr/>
        </p:nvSpPr>
        <p:spPr>
          <a:xfrm rot="10800000">
            <a:off x="3555538" y="1036614"/>
            <a:ext cx="1175489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>
            <a:spLocks noChangeAspect="1"/>
          </p:cNvSpPr>
          <p:nvPr/>
        </p:nvSpPr>
        <p:spPr>
          <a:xfrm rot="10800000">
            <a:off x="3555537" y="1697896"/>
            <a:ext cx="1175489" cy="5486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0800000">
            <a:off x="1425666" y="3548342"/>
            <a:ext cx="850608" cy="19419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>
            <a:off x="586169" y="329007"/>
            <a:ext cx="763171" cy="19419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1425669" y="324148"/>
            <a:ext cx="850605" cy="19419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349340" y="375331"/>
            <a:ext cx="69177" cy="3322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349337" y="545870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349337" y="896409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349336" y="1246948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351327" y="1597487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352255" y="1946706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349335" y="2300243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349333" y="2657524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349334" y="3004319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349333" y="3353107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9799095">
            <a:off x="1868965" y="4640275"/>
            <a:ext cx="293383" cy="9699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96684" y="43598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Δθ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67807" y="14068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00B050"/>
                </a:solidFill>
              </a:rPr>
              <a:t>Δθ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>
            <a:off x="1424264" y="1778852"/>
            <a:ext cx="293383" cy="9699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01394" y="4649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走行体の進行方向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01394" y="1126268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実際に走行体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が進んだ向き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走行によって生じた誤差を修正しない場合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01394" y="178755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走行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によって生じた誤差を修正する為の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走行体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の進行方向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555537" y="2538486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モーターごとに、入力に対する出力が異なる。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その結果、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両輪を動かすモーターには出力が生じ、進行方向がズレ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事がある。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本技術では、両輪の走行実績を基にして、発生した進行方向とのズレを計測し、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計測ごとに進行方向とのズレを打ち消すように軌道を修正する。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8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 rot="10800000">
            <a:off x="1715883" y="3178823"/>
            <a:ext cx="1278537" cy="1161677"/>
            <a:chOff x="5476401" y="2958805"/>
            <a:chExt cx="578693" cy="525800"/>
          </a:xfrm>
        </p:grpSpPr>
        <p:sp>
          <p:nvSpPr>
            <p:cNvPr id="45" name="角丸四角形 44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566352" y="266363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同じ出力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、同じ時間で回転させても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タイヤの回転角に差が生じる場合がある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3156218" y="3878983"/>
            <a:ext cx="1151097" cy="336236"/>
          </a:xfrm>
          <a:prstGeom prst="wedgeRectCallout">
            <a:avLst>
              <a:gd name="adj1" fmla="val -59891"/>
              <a:gd name="adj2" fmla="val -759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回転角：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70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四角形吹き出し 47"/>
          <p:cNvSpPr/>
          <p:nvPr/>
        </p:nvSpPr>
        <p:spPr>
          <a:xfrm>
            <a:off x="524534" y="3947154"/>
            <a:ext cx="1061986" cy="336236"/>
          </a:xfrm>
          <a:prstGeom prst="wedgeRectCallout">
            <a:avLst>
              <a:gd name="adj1" fmla="val 59878"/>
              <a:gd name="adj2" fmla="val -97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回転角：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69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6999899" y="108818"/>
            <a:ext cx="0" cy="2443479"/>
          </a:xfrm>
          <a:prstGeom prst="line">
            <a:avLst/>
          </a:prstGeom>
          <a:ln w="241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グループ化 58"/>
          <p:cNvGrpSpPr/>
          <p:nvPr/>
        </p:nvGrpSpPr>
        <p:grpSpPr>
          <a:xfrm rot="10800000">
            <a:off x="6352646" y="2030700"/>
            <a:ext cx="1278537" cy="1161677"/>
            <a:chOff x="5476401" y="2958805"/>
            <a:chExt cx="578693" cy="525800"/>
          </a:xfrm>
        </p:grpSpPr>
        <p:sp>
          <p:nvSpPr>
            <p:cNvPr id="60" name="角丸四角形 59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63" name="直線矢印コネクタ 62"/>
          <p:cNvCxnSpPr/>
          <p:nvPr/>
        </p:nvCxnSpPr>
        <p:spPr>
          <a:xfrm flipV="1">
            <a:off x="7013820" y="108818"/>
            <a:ext cx="0" cy="1921882"/>
          </a:xfrm>
          <a:prstGeom prst="straightConnector1">
            <a:avLst/>
          </a:prstGeom>
          <a:ln w="889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 flipV="1">
            <a:off x="6704942" y="108818"/>
            <a:ext cx="308879" cy="1921882"/>
          </a:xfrm>
          <a:prstGeom prst="straightConnector1">
            <a:avLst/>
          </a:prstGeom>
          <a:ln w="889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951109" y="5007275"/>
            <a:ext cx="346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微小時間ごとに向きを検知し、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ズレを打ち消すように走行を補正する</a:t>
            </a:r>
            <a:endParaRPr kumimoji="1" lang="ja-JP" altLang="en-US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7858211" y="3356282"/>
            <a:ext cx="0" cy="2443479"/>
          </a:xfrm>
          <a:prstGeom prst="line">
            <a:avLst/>
          </a:prstGeom>
          <a:ln w="241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/>
          <p:cNvGrpSpPr/>
          <p:nvPr/>
        </p:nvGrpSpPr>
        <p:grpSpPr>
          <a:xfrm rot="10800000">
            <a:off x="7210958" y="5278164"/>
            <a:ext cx="1278537" cy="1161677"/>
            <a:chOff x="5476401" y="2958805"/>
            <a:chExt cx="578693" cy="525800"/>
          </a:xfrm>
        </p:grpSpPr>
        <p:sp>
          <p:nvSpPr>
            <p:cNvPr id="80" name="角丸四角形 79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83" name="直線矢印コネクタ 82"/>
          <p:cNvCxnSpPr/>
          <p:nvPr/>
        </p:nvCxnSpPr>
        <p:spPr>
          <a:xfrm flipV="1">
            <a:off x="7872132" y="3356282"/>
            <a:ext cx="0" cy="1921882"/>
          </a:xfrm>
          <a:prstGeom prst="straightConnector1">
            <a:avLst/>
          </a:prstGeom>
          <a:ln w="889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7636251" y="4163207"/>
            <a:ext cx="243154" cy="1105678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7655187" y="3423162"/>
            <a:ext cx="189104" cy="766176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4068639" y="173651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このまま走行を続ける場合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四角形吹き出し 89"/>
          <p:cNvSpPr/>
          <p:nvPr/>
        </p:nvSpPr>
        <p:spPr>
          <a:xfrm>
            <a:off x="7551886" y="340469"/>
            <a:ext cx="1354041" cy="612648"/>
          </a:xfrm>
          <a:prstGeom prst="wedgeRectCallout">
            <a:avLst>
              <a:gd name="adj1" fmla="val -93278"/>
              <a:gd name="adj2" fmla="val 407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目標の進行方向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四角形吹き出し 90"/>
          <p:cNvSpPr/>
          <p:nvPr/>
        </p:nvSpPr>
        <p:spPr>
          <a:xfrm>
            <a:off x="4911306" y="444691"/>
            <a:ext cx="1354041" cy="612648"/>
          </a:xfrm>
          <a:prstGeom prst="wedgeRectCallout">
            <a:avLst>
              <a:gd name="adj1" fmla="val 88443"/>
              <a:gd name="adj2" fmla="val 13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実際の進行方向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2" name="四角形吹き出し 91"/>
          <p:cNvSpPr/>
          <p:nvPr/>
        </p:nvSpPr>
        <p:spPr>
          <a:xfrm>
            <a:off x="8522402" y="3356282"/>
            <a:ext cx="1354041" cy="612648"/>
          </a:xfrm>
          <a:prstGeom prst="wedgeRectCallout">
            <a:avLst>
              <a:gd name="adj1" fmla="val -93278"/>
              <a:gd name="adj2" fmla="val 407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目標の進行方向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四角形吹き出し 92"/>
          <p:cNvSpPr/>
          <p:nvPr/>
        </p:nvSpPr>
        <p:spPr>
          <a:xfrm>
            <a:off x="5773012" y="3670742"/>
            <a:ext cx="1354041" cy="612648"/>
          </a:xfrm>
          <a:prstGeom prst="wedgeRectCallout">
            <a:avLst>
              <a:gd name="adj1" fmla="val 88443"/>
              <a:gd name="adj2" fmla="val 13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進行方向を補正する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5" name="カギ線コネクタ 94"/>
          <p:cNvCxnSpPr/>
          <p:nvPr/>
        </p:nvCxnSpPr>
        <p:spPr>
          <a:xfrm>
            <a:off x="4006747" y="3415026"/>
            <a:ext cx="1868142" cy="129995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/>
          <p:nvPr/>
        </p:nvCxnSpPr>
        <p:spPr>
          <a:xfrm flipV="1">
            <a:off x="4006747" y="2123207"/>
            <a:ext cx="1868142" cy="129995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7413364" y="14162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目標方向とズレ</a:t>
            </a:r>
            <a:r>
              <a:rPr lang="ja-JP" altLang="en-US" b="1" u="sng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て</a:t>
            </a:r>
            <a:r>
              <a:rPr lang="ja-JP" altLang="en-US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しまう</a:t>
            </a:r>
            <a:endParaRPr kumimoji="1" lang="ja-JP" altLang="en-US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296078" y="475425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目標方向に確実に移動させる</a:t>
            </a:r>
            <a:endParaRPr kumimoji="1" lang="ja-JP" altLang="en-US" b="1" u="sng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2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10800000">
            <a:off x="1179485" y="4647081"/>
            <a:ext cx="702882" cy="638637"/>
            <a:chOff x="5476401" y="2958805"/>
            <a:chExt cx="578693" cy="525800"/>
          </a:xfrm>
        </p:grpSpPr>
        <p:sp>
          <p:nvSpPr>
            <p:cNvPr id="5" name="角丸四角形 4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47525" y="436385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同じ出力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、同じ時間で回転させても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タイヤの回転角に差が生じる場合がある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1971316" y="5031997"/>
            <a:ext cx="632821" cy="184847"/>
          </a:xfrm>
          <a:prstGeom prst="wedgeRectCallout">
            <a:avLst>
              <a:gd name="adj1" fmla="val -59891"/>
              <a:gd name="adj2" fmla="val -759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回転角：</a:t>
            </a:r>
            <a:r>
              <a:rPr lang="en-US" altLang="ja-JP" sz="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70</a:t>
            </a:r>
            <a:endParaRPr kumimoji="1" lang="ja-JP" altLang="en-US" sz="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524535" y="5069474"/>
            <a:ext cx="583832" cy="184847"/>
          </a:xfrm>
          <a:prstGeom prst="wedgeRectCallout">
            <a:avLst>
              <a:gd name="adj1" fmla="val 59878"/>
              <a:gd name="adj2" fmla="val -97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回転角：</a:t>
            </a:r>
            <a:r>
              <a:rPr lang="en-US" altLang="ja-JP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69</a:t>
            </a:r>
            <a:endParaRPr kumimoji="1" lang="ja-JP" altLang="en-US" sz="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4084398" y="2959331"/>
            <a:ext cx="0" cy="1343314"/>
          </a:xfrm>
          <a:prstGeom prst="line">
            <a:avLst/>
          </a:prstGeom>
          <a:ln w="241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 rot="10800000">
            <a:off x="3728567" y="4015895"/>
            <a:ext cx="702882" cy="638637"/>
            <a:chOff x="5476401" y="2958805"/>
            <a:chExt cx="578693" cy="525800"/>
          </a:xfrm>
        </p:grpSpPr>
        <p:sp>
          <p:nvSpPr>
            <p:cNvPr id="13" name="角丸四角形 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16" name="直線矢印コネクタ 15"/>
          <p:cNvCxnSpPr/>
          <p:nvPr/>
        </p:nvCxnSpPr>
        <p:spPr>
          <a:xfrm flipV="1">
            <a:off x="4092051" y="2959331"/>
            <a:ext cx="0" cy="1056564"/>
          </a:xfrm>
          <a:prstGeom prst="straightConnector1">
            <a:avLst/>
          </a:prstGeom>
          <a:ln w="889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3922244" y="2959331"/>
            <a:ext cx="169808" cy="1056564"/>
          </a:xfrm>
          <a:prstGeom prst="straightConnector1">
            <a:avLst/>
          </a:prstGeom>
          <a:ln w="889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408311" y="5652281"/>
            <a:ext cx="1903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微小時間ごとに向きを検知し、</a:t>
            </a:r>
            <a:r>
              <a:rPr lang="en-US" altLang="ja-JP" sz="7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ズレを打ち消すように走行を補正する</a:t>
            </a:r>
            <a:endParaRPr kumimoji="1" lang="ja-JP" altLang="en-US" sz="7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4556259" y="4744640"/>
            <a:ext cx="0" cy="1343314"/>
          </a:xfrm>
          <a:prstGeom prst="line">
            <a:avLst/>
          </a:prstGeom>
          <a:ln w="241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 rot="10800000">
            <a:off x="4200428" y="5801204"/>
            <a:ext cx="702882" cy="638637"/>
            <a:chOff x="5476401" y="2958805"/>
            <a:chExt cx="578693" cy="525800"/>
          </a:xfrm>
        </p:grpSpPr>
        <p:sp>
          <p:nvSpPr>
            <p:cNvPr id="21" name="角丸四角形 20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4" name="直線矢印コネクタ 23"/>
          <p:cNvCxnSpPr/>
          <p:nvPr/>
        </p:nvCxnSpPr>
        <p:spPr>
          <a:xfrm flipV="1">
            <a:off x="4563912" y="4744640"/>
            <a:ext cx="0" cy="1056564"/>
          </a:xfrm>
          <a:prstGeom prst="straightConnector1">
            <a:avLst/>
          </a:prstGeom>
          <a:ln w="889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4434235" y="5188251"/>
            <a:ext cx="133675" cy="607852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444645" y="4781407"/>
            <a:ext cx="103961" cy="421209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472924" y="3854162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このまま走行を続ける場合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四角形吹き出し 27"/>
          <p:cNvSpPr/>
          <p:nvPr/>
        </p:nvSpPr>
        <p:spPr>
          <a:xfrm>
            <a:off x="4387855" y="3086682"/>
            <a:ext cx="744390" cy="336806"/>
          </a:xfrm>
          <a:prstGeom prst="wedgeRectCallout">
            <a:avLst>
              <a:gd name="adj1" fmla="val -93278"/>
              <a:gd name="adj2" fmla="val 407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目標の進行方向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四角形吹き出し 28"/>
          <p:cNvSpPr/>
          <p:nvPr/>
        </p:nvSpPr>
        <p:spPr>
          <a:xfrm>
            <a:off x="2936184" y="3143979"/>
            <a:ext cx="744390" cy="336806"/>
          </a:xfrm>
          <a:prstGeom prst="wedgeRectCallout">
            <a:avLst>
              <a:gd name="adj1" fmla="val 88443"/>
              <a:gd name="adj2" fmla="val 13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実際の進行方向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四角形吹き出し 29"/>
          <p:cNvSpPr/>
          <p:nvPr/>
        </p:nvSpPr>
        <p:spPr>
          <a:xfrm>
            <a:off x="4921401" y="4744640"/>
            <a:ext cx="744390" cy="336806"/>
          </a:xfrm>
          <a:prstGeom prst="wedgeRectCallout">
            <a:avLst>
              <a:gd name="adj1" fmla="val -93278"/>
              <a:gd name="adj2" fmla="val 407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目標の進行方向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四角形吹き出し 30"/>
          <p:cNvSpPr/>
          <p:nvPr/>
        </p:nvSpPr>
        <p:spPr>
          <a:xfrm>
            <a:off x="3409911" y="4917516"/>
            <a:ext cx="744390" cy="336806"/>
          </a:xfrm>
          <a:prstGeom prst="wedgeRectCallout">
            <a:avLst>
              <a:gd name="adj1" fmla="val 88443"/>
              <a:gd name="adj2" fmla="val 13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進行方向を補正する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>
            <a:off x="2438898" y="4776935"/>
            <a:ext cx="1027020" cy="71465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flipV="1">
            <a:off x="2438898" y="4066751"/>
            <a:ext cx="1027020" cy="71465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311702" y="3678110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目標方向とズレ</a:t>
            </a:r>
            <a:r>
              <a:rPr lang="ja-JP" altLang="en-US" sz="900" b="1" u="sng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て</a:t>
            </a:r>
            <a:r>
              <a:rPr lang="ja-JP" altLang="en-US" sz="900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しまう</a:t>
            </a:r>
            <a:endParaRPr kumimoji="1" lang="ja-JP" altLang="en-US" sz="900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96978" y="5513180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u="sng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目標方向に確実に移動させる</a:t>
            </a:r>
            <a:endParaRPr kumimoji="1" lang="ja-JP" altLang="en-US" sz="900" b="1" u="sng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564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257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Ishigami Masanori</dc:creator>
  <cp:lastModifiedBy>Yajima Masashi</cp:lastModifiedBy>
  <cp:revision>73</cp:revision>
  <dcterms:created xsi:type="dcterms:W3CDTF">2016-08-14T13:45:43Z</dcterms:created>
  <dcterms:modified xsi:type="dcterms:W3CDTF">2016-08-17T04:14:07Z</dcterms:modified>
</cp:coreProperties>
</file>