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igami Masanori" initials="IM" lastIdx="1" clrIdx="0">
    <p:extLst>
      <p:ext uri="{19B8F6BF-5375-455C-9EA6-DF929625EA0E}">
        <p15:presenceInfo xmlns:p15="http://schemas.microsoft.com/office/powerpoint/2012/main" userId="S-1-5-21-2190579883-2944289640-774129622-100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35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3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0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1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4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5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DF43-9887-4CFB-9327-7436B101820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2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6" y="1210438"/>
            <a:ext cx="4229467" cy="435139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667683" y="1210438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調査の結果、均一な張りの下では、コース上の直線の</a:t>
            </a:r>
            <a:r>
              <a:rPr kumimoji="1" lang="ja-JP" altLang="en-US" smtClean="0"/>
              <a:t>幅は一定で</a:t>
            </a:r>
            <a:r>
              <a:rPr kumimoji="1" lang="ja-JP" altLang="en-US" dirty="0" smtClean="0"/>
              <a:t>あり、</a:t>
            </a:r>
            <a:endParaRPr kumimoji="1" lang="en-US" altLang="ja-JP" dirty="0" smtClean="0"/>
          </a:p>
          <a:p>
            <a:r>
              <a:rPr lang="ja-JP" altLang="en-US" dirty="0" smtClean="0"/>
              <a:t>コース上のいずれの直線もコースが書かれた布の短辺、または、長辺と垂直、または、平行である事が分かった。</a:t>
            </a:r>
            <a:endParaRPr lang="en-US" altLang="ja-JP" dirty="0" smtClean="0"/>
          </a:p>
          <a:p>
            <a:r>
              <a:rPr kumimoji="1" lang="ja-JP" altLang="en-US" dirty="0" smtClean="0"/>
              <a:t>この結果を利用し、走行体がコース上の直線に乗る、または、通過した時に</a:t>
            </a:r>
            <a:r>
              <a:rPr kumimoji="1" lang="en-US" altLang="ja-JP" dirty="0" smtClean="0"/>
              <a:t>x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または、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座標を強制的に補正し、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走行体が保持するコース地図での走行体の位置を修正する。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665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94" y="2839680"/>
            <a:ext cx="2933572" cy="32553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4" y="2723010"/>
            <a:ext cx="2995307" cy="308165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85867" y="411989"/>
            <a:ext cx="11984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調査の結果、均一な張りの下では、コース上の直線の幅は一定であり、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コース上のいずれの直線もコースが書かれた布の短辺、または、長辺と垂直、または、平行である事が分かった。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この結果を利用し、走行体がコース上の直線に乗る、または、通過した時に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座標を強制的に補正し、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走行体が保持するコース地図での走行体の位置を修正する。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225818" y="3507971"/>
            <a:ext cx="775448" cy="682332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5083694" y="2839680"/>
            <a:ext cx="3398332" cy="3255320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 rot="19976373">
            <a:off x="5227259" y="3176968"/>
            <a:ext cx="944895" cy="858530"/>
            <a:chOff x="5476401" y="2958805"/>
            <a:chExt cx="578693" cy="525800"/>
          </a:xfrm>
        </p:grpSpPr>
        <p:sp>
          <p:nvSpPr>
            <p:cNvPr id="7" name="角丸四角形 6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12" name="直線矢印コネクタ 11"/>
          <p:cNvCxnSpPr/>
          <p:nvPr/>
        </p:nvCxnSpPr>
        <p:spPr>
          <a:xfrm>
            <a:off x="5909224" y="3996245"/>
            <a:ext cx="509224" cy="1001326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4990070">
            <a:off x="5262124" y="5002738"/>
            <a:ext cx="944895" cy="858530"/>
            <a:chOff x="5476401" y="2958805"/>
            <a:chExt cx="578693" cy="525800"/>
          </a:xfrm>
        </p:grpSpPr>
        <p:sp>
          <p:nvSpPr>
            <p:cNvPr id="14" name="角丸四角形 13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8" name="円/楕円 17"/>
          <p:cNvSpPr/>
          <p:nvPr/>
        </p:nvSpPr>
        <p:spPr>
          <a:xfrm>
            <a:off x="5925849" y="4150115"/>
            <a:ext cx="159021" cy="16975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7507906" y="3207747"/>
            <a:ext cx="2108804" cy="733176"/>
          </a:xfrm>
          <a:prstGeom prst="wedgeRectCallout">
            <a:avLst>
              <a:gd name="adj1" fmla="val -113954"/>
              <a:gd name="adj2" fmla="val 77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5083694" y="2443792"/>
            <a:ext cx="0" cy="365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049430" y="6117579"/>
            <a:ext cx="3641563" cy="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929749" y="20751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653854" y="5955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7" name="直線矢印コネクタ 26"/>
          <p:cNvCxnSpPr>
            <a:stCxn id="15" idx="2"/>
          </p:cNvCxnSpPr>
          <p:nvPr/>
        </p:nvCxnSpPr>
        <p:spPr>
          <a:xfrm flipV="1">
            <a:off x="6138266" y="4773055"/>
            <a:ext cx="1286707" cy="51299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70738" y="4871478"/>
            <a:ext cx="159021" cy="16975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8017266" y="4757106"/>
            <a:ext cx="2108804" cy="733176"/>
          </a:xfrm>
          <a:prstGeom prst="wedgeRectCallout">
            <a:avLst>
              <a:gd name="adj1" fmla="val -91091"/>
              <a:gd name="adj2" fmla="val -179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3951696" y="2857161"/>
            <a:ext cx="1537132" cy="60884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047002" y="4232268"/>
            <a:ext cx="1126506" cy="1678173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224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Ishigami Masanori</dc:creator>
  <cp:lastModifiedBy>Yajima Masashi</cp:lastModifiedBy>
  <cp:revision>41</cp:revision>
  <dcterms:created xsi:type="dcterms:W3CDTF">2016-08-14T14:53:36Z</dcterms:created>
  <dcterms:modified xsi:type="dcterms:W3CDTF">2016-08-17T03:33:08Z</dcterms:modified>
</cp:coreProperties>
</file>