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0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FFFCC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564" y="-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" y="1794771"/>
            <a:ext cx="14544675" cy="45672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0798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185897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381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61022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  <a:endParaRPr lang="ja-JP" altLang="en-US" sz="32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</a:t>
            </a:r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点以上取ることを目標とし、要求事項を整理した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1022" y="1763095"/>
            <a:ext cx="3735253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1-1. 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800" b="1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1021" y="6435534"/>
            <a:ext cx="8308713" cy="4111290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61022" y="1763095"/>
            <a:ext cx="14542094" cy="466978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79153" y="6885092"/>
            <a:ext cx="6340197" cy="2708434"/>
          </a:xfrm>
          <a:prstGeom prst="rect">
            <a:avLst/>
          </a:prstGeom>
          <a:noFill/>
        </p:spPr>
        <p:txBody>
          <a:bodyPr wrap="non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地区予選突破に、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コースで必要となる点数を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以上と想定し、チームの目標とし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目標達成に必要な要求を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の要求図を用いて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段階的に詳細化した。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(1-1.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また、要件分析で抽出した派生要求を実現するため、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各要求に対して、必要となる要素技術を洗い出した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(1-2.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要求に対応する要素技術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022" y="6435534"/>
            <a:ext cx="2837636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57114" y="718246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要求に対応する要素の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後述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記述先は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各番号を参照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48519"/>
              </p:ext>
            </p:extLst>
          </p:nvPr>
        </p:nvGraphicFramePr>
        <p:xfrm>
          <a:off x="462781" y="6833045"/>
          <a:ext cx="5702247" cy="3600308"/>
        </p:xfrm>
        <a:graphic>
          <a:graphicData uri="http://schemas.openxmlformats.org/drawingml/2006/table">
            <a:tbl>
              <a:tblPr/>
              <a:tblGrid>
                <a:gridCol w="2441330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</a:tblGrid>
              <a:tr h="1634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要求に対応する要素と</a:t>
                      </a:r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322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</a:t>
                      </a:r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</a:t>
                      </a:r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決定</a:t>
                      </a:r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ゲームの攻略手順</a:t>
                      </a:r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ブロックの色の管理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自己位置推定機能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経路の選択基準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座標指定移動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最適速度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色認識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アーム制御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向き補正走行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自己位置補正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ゲームエリアと走行体の抽象化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2-6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3-1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2-4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3-6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3-5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3-5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3-4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3-2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2-1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累積移動が最短となるブロック移動順を決定する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目的地まで最短で移動する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色を正しく認識する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移動中にブロックを離さない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ブロックをエリア内に収める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移動したものは動かさない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最速で移動する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走行体の向きを補正する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自己位置推定の精度を維持する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区間ごとに最適な走行仕様を決定する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コースアウトしない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相手チームの走行体に接触しない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急旋回・急加減速しない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257</Words>
  <Application>Microsoft Office PowerPoint</Application>
  <PresentationFormat>ユーザー設定</PresentationFormat>
  <Paragraphs>207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247</cp:revision>
  <cp:lastPrinted>2016-08-15T04:36:09Z</cp:lastPrinted>
  <dcterms:created xsi:type="dcterms:W3CDTF">2016-08-15T01:34:35Z</dcterms:created>
  <dcterms:modified xsi:type="dcterms:W3CDTF">2016-08-17T11:24:56Z</dcterms:modified>
</cp:coreProperties>
</file>