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15119350" cy="10691813"/>
  <p:notesSz cx="10234613" cy="14663738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1pPr>
    <a:lvl2pPr marL="525463" indent="-68263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2pPr>
    <a:lvl3pPr marL="1052513" indent="-138113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3pPr>
    <a:lvl4pPr marL="1577975" indent="-206375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4pPr>
    <a:lvl5pPr marL="2105025" indent="-276225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8">
          <p15:clr>
            <a:srgbClr val="A4A3A4"/>
          </p15:clr>
        </p15:guide>
        <p15:guide id="2" pos="47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99CCFF"/>
    <a:srgbClr val="33CCFF"/>
    <a:srgbClr val="33CC33"/>
    <a:srgbClr val="00CC66"/>
    <a:srgbClr val="009900"/>
    <a:srgbClr val="5F5F5F"/>
    <a:srgbClr val="F5E9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50" autoAdjust="0"/>
    <p:restoredTop sz="94660"/>
  </p:normalViewPr>
  <p:slideViewPr>
    <p:cSldViewPr showGuides="1">
      <p:cViewPr varScale="1">
        <p:scale>
          <a:sx n="76" d="100"/>
          <a:sy n="76" d="100"/>
        </p:scale>
        <p:origin x="1680" y="114"/>
      </p:cViewPr>
      <p:guideLst>
        <p:guide orient="horz" pos="3368"/>
        <p:guide pos="47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7246" tIns="68624" rIns="137246" bIns="68624" numCol="1" anchor="t" anchorCtr="0" compatLnSpc="1">
            <a:prstTxWarp prst="textNoShape">
              <a:avLst/>
            </a:prstTxWarp>
          </a:bodyPr>
          <a:lstStyle>
            <a:lvl1pPr defTabSz="1372103" eaLnBrk="1" hangingPunct="1">
              <a:defRPr sz="1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138" y="0"/>
            <a:ext cx="44354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7246" tIns="68624" rIns="137246" bIns="68624" numCol="1" anchor="t" anchorCtr="0" compatLnSpc="1">
            <a:prstTxWarp prst="textNoShape">
              <a:avLst/>
            </a:prstTxWarp>
          </a:bodyPr>
          <a:lstStyle>
            <a:lvl1pPr algn="r" defTabSz="1372103" eaLnBrk="1" hangingPunct="1">
              <a:defRPr sz="1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3930313"/>
            <a:ext cx="44354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7246" tIns="68624" rIns="137246" bIns="68624" numCol="1" anchor="b" anchorCtr="0" compatLnSpc="1">
            <a:prstTxWarp prst="textNoShape">
              <a:avLst/>
            </a:prstTxWarp>
          </a:bodyPr>
          <a:lstStyle>
            <a:lvl1pPr defTabSz="1372103" eaLnBrk="1" hangingPunct="1">
              <a:defRPr sz="1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138" y="13930313"/>
            <a:ext cx="44354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7246" tIns="68624" rIns="137246" bIns="68624" numCol="1" anchor="b" anchorCtr="0" compatLnSpc="1">
            <a:prstTxWarp prst="textNoShape">
              <a:avLst/>
            </a:prstTxWarp>
          </a:bodyPr>
          <a:lstStyle>
            <a:lvl1pPr algn="r" defTabSz="1372103" eaLnBrk="1" hangingPunct="1">
              <a:defRPr sz="1900"/>
            </a:lvl1pPr>
          </a:lstStyle>
          <a:p>
            <a:pPr>
              <a:defRPr/>
            </a:pPr>
            <a:fld id="{0922F4B9-CD18-49D9-809A-9B140EC25A6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0297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3737" tIns="31869" rIns="63737" bIns="3186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5963" y="0"/>
            <a:ext cx="4437062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3737" tIns="31869" rIns="63737" bIns="3186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230313" y="1098550"/>
            <a:ext cx="7773987" cy="5497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6965950"/>
            <a:ext cx="8186737" cy="659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3737" tIns="31869" rIns="63737" bIns="31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928725"/>
            <a:ext cx="44354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3737" tIns="31869" rIns="63737" bIns="3186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5963" y="13928725"/>
            <a:ext cx="4437062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3737" tIns="31869" rIns="63737" bIns="3186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900"/>
            </a:lvl1pPr>
          </a:lstStyle>
          <a:p>
            <a:pPr>
              <a:defRPr/>
            </a:pPr>
            <a:fld id="{3F548549-0987-46FC-9380-C9519018713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402282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3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525463" algn="l" rtl="0" eaLnBrk="0" fontAlgn="base" hangingPunct="0">
      <a:spcBef>
        <a:spcPct val="30000"/>
      </a:spcBef>
      <a:spcAft>
        <a:spcPct val="0"/>
      </a:spcAft>
      <a:defRPr kumimoji="1" sz="13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1052513" algn="l" rtl="0" eaLnBrk="0" fontAlgn="base" hangingPunct="0">
      <a:spcBef>
        <a:spcPct val="30000"/>
      </a:spcBef>
      <a:spcAft>
        <a:spcPct val="0"/>
      </a:spcAft>
      <a:defRPr kumimoji="1" sz="13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577975" algn="l" rtl="0" eaLnBrk="0" fontAlgn="base" hangingPunct="0">
      <a:spcBef>
        <a:spcPct val="30000"/>
      </a:spcBef>
      <a:spcAft>
        <a:spcPct val="0"/>
      </a:spcAft>
      <a:defRPr kumimoji="1" sz="13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2105025" algn="l" rtl="0" eaLnBrk="0" fontAlgn="base" hangingPunct="0">
      <a:spcBef>
        <a:spcPct val="30000"/>
      </a:spcBef>
      <a:spcAft>
        <a:spcPct val="0"/>
      </a:spcAft>
      <a:defRPr kumimoji="1" sz="13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631998" algn="l" defTabSz="1052798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6pPr>
    <a:lvl7pPr marL="3158396" algn="l" defTabSz="1052798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7pPr>
    <a:lvl8pPr marL="3684796" algn="l" defTabSz="1052798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8pPr>
    <a:lvl9pPr marL="4211196" algn="l" defTabSz="1052798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1pPr>
            <a:lvl2pPr marL="515938" indent="-19685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2pPr>
            <a:lvl3pPr marL="795338" indent="-157163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3pPr>
            <a:lvl4pPr marL="1114425" indent="-157163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4pPr>
            <a:lvl5pPr marL="1433513" indent="-157163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5pPr>
            <a:lvl6pPr marL="1890713" indent="-157163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6pPr>
            <a:lvl7pPr marL="2347913" indent="-157163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7pPr>
            <a:lvl8pPr marL="2805113" indent="-157163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8pPr>
            <a:lvl9pPr marL="3262313" indent="-157163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84E09DD9-C9DB-4562-B8F0-65AF8001C172}" type="slidenum">
              <a:rPr lang="en-US" altLang="ja-JP" sz="9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 sz="900" smtClean="0">
              <a:ea typeface="ＭＳ Ｐゴシック" panose="020B0600070205080204" pitchFamily="50" charset="-128"/>
            </a:endParaRPr>
          </a:p>
        </p:txBody>
      </p:sp>
      <p:sp>
        <p:nvSpPr>
          <p:cNvPr id="61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 sz="1400" smtClean="0"/>
          </a:p>
        </p:txBody>
      </p:sp>
    </p:spTree>
    <p:extLst>
      <p:ext uri="{BB962C8B-B14F-4D97-AF65-F5344CB8AC3E}">
        <p14:creationId xmlns:p14="http://schemas.microsoft.com/office/powerpoint/2010/main" val="283650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755597" y="2494404"/>
            <a:ext cx="6714086" cy="7057162"/>
          </a:xfrm>
          <a:prstGeom prst="rect">
            <a:avLst/>
          </a:prstGeom>
        </p:spPr>
        <p:txBody>
          <a:bodyPr/>
          <a:lstStyle>
            <a:lvl1pPr>
              <a:defRPr sz="3118"/>
            </a:lvl1pPr>
            <a:lvl2pPr>
              <a:defRPr sz="2673"/>
            </a:lvl2pPr>
            <a:lvl3pPr>
              <a:defRPr sz="2227"/>
            </a:lvl3pPr>
            <a:lvl4pPr>
              <a:defRPr sz="2004"/>
            </a:lvl4pPr>
            <a:lvl5pPr>
              <a:defRPr sz="2004"/>
            </a:lvl5pPr>
            <a:lvl6pPr>
              <a:defRPr sz="2004"/>
            </a:lvl6pPr>
            <a:lvl7pPr>
              <a:defRPr sz="2004"/>
            </a:lvl7pPr>
            <a:lvl8pPr>
              <a:defRPr sz="2004"/>
            </a:lvl8pPr>
            <a:lvl9pPr>
              <a:defRPr sz="2004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7649671" y="2494404"/>
            <a:ext cx="6714087" cy="7057162"/>
          </a:xfrm>
          <a:prstGeom prst="rect">
            <a:avLst/>
          </a:prstGeom>
        </p:spPr>
        <p:txBody>
          <a:bodyPr/>
          <a:lstStyle>
            <a:lvl1pPr>
              <a:defRPr sz="3118"/>
            </a:lvl1pPr>
            <a:lvl2pPr>
              <a:defRPr sz="2673"/>
            </a:lvl2pPr>
            <a:lvl3pPr>
              <a:defRPr sz="2227"/>
            </a:lvl3pPr>
            <a:lvl4pPr>
              <a:defRPr sz="2004"/>
            </a:lvl4pPr>
            <a:lvl5pPr>
              <a:defRPr sz="2004"/>
            </a:lvl5pPr>
            <a:lvl6pPr>
              <a:defRPr sz="2004"/>
            </a:lvl6pPr>
            <a:lvl7pPr>
              <a:defRPr sz="2004"/>
            </a:lvl7pPr>
            <a:lvl8pPr>
              <a:defRPr sz="2004"/>
            </a:lvl8pPr>
            <a:lvl9pPr>
              <a:defRPr sz="2004"/>
            </a:lvl9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135063" y="9740900"/>
            <a:ext cx="3149600" cy="714375"/>
          </a:xfrm>
          <a:prstGeom prst="rect">
            <a:avLst/>
          </a:prstGeom>
        </p:spPr>
        <p:txBody>
          <a:bodyPr/>
          <a:lstStyle>
            <a:lvl1pPr>
              <a:defRPr sz="1843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165725" y="9740900"/>
            <a:ext cx="4787900" cy="714375"/>
          </a:xfrm>
          <a:prstGeom prst="rect">
            <a:avLst/>
          </a:prstGeom>
        </p:spPr>
        <p:txBody>
          <a:bodyPr/>
          <a:lstStyle>
            <a:lvl1pPr>
              <a:defRPr sz="1843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834688" y="9740900"/>
            <a:ext cx="3149600" cy="714375"/>
          </a:xfrm>
          <a:prstGeom prst="rect">
            <a:avLst/>
          </a:prstGeom>
        </p:spPr>
        <p:txBody>
          <a:bodyPr/>
          <a:lstStyle>
            <a:lvl1pPr>
              <a:defRPr sz="1843"/>
            </a:lvl1pPr>
          </a:lstStyle>
          <a:p>
            <a:pPr>
              <a:defRPr/>
            </a:pPr>
            <a:fld id="{A8CE1FE2-7BFC-4C6B-B02F-30FE5CAF1DE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55375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738" y="360363"/>
            <a:ext cx="37020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正方形/長方形 3"/>
          <p:cNvSpPr/>
          <p:nvPr userDrawn="1"/>
        </p:nvSpPr>
        <p:spPr>
          <a:xfrm>
            <a:off x="161925" y="900113"/>
            <a:ext cx="5781675" cy="461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2400" dirty="0">
                <a:ln w="22225">
                  <a:noFill/>
                  <a:prstDash val="solid"/>
                </a:ln>
                <a:solidFill>
                  <a:srgbClr val="3399FF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デベロッパー部門 アドバンストクラス</a:t>
            </a:r>
          </a:p>
        </p:txBody>
      </p:sp>
      <p:sp>
        <p:nvSpPr>
          <p:cNvPr id="2" name="AutoShape 10"/>
          <p:cNvSpPr>
            <a:spLocks noChangeArrowheads="1"/>
          </p:cNvSpPr>
          <p:nvPr userDrawn="1"/>
        </p:nvSpPr>
        <p:spPr bwMode="auto">
          <a:xfrm flipH="1" flipV="1">
            <a:off x="7562850" y="2051050"/>
            <a:ext cx="7199313" cy="8262938"/>
          </a:xfrm>
          <a:prstGeom prst="verticalScroll">
            <a:avLst>
              <a:gd name="adj" fmla="val 2583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lIns="142537" tIns="71269" rIns="142537" bIns="71269" anchor="ctr"/>
          <a:lstStyle>
            <a:lvl1pPr defTabSz="1279525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 defTabSz="1279525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 defTabSz="1279525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 defTabSz="1279525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 defTabSz="1279525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defRPr/>
            </a:pPr>
            <a:endParaRPr lang="ja-JP" altLang="ja-JP" sz="3675"/>
          </a:p>
        </p:txBody>
      </p:sp>
      <p:sp>
        <p:nvSpPr>
          <p:cNvPr id="3" name="AutoShape 11"/>
          <p:cNvSpPr>
            <a:spLocks noChangeArrowheads="1"/>
          </p:cNvSpPr>
          <p:nvPr userDrawn="1"/>
        </p:nvSpPr>
        <p:spPr bwMode="auto">
          <a:xfrm flipH="1" flipV="1">
            <a:off x="358775" y="2051050"/>
            <a:ext cx="7200900" cy="8262938"/>
          </a:xfrm>
          <a:prstGeom prst="verticalScroll">
            <a:avLst>
              <a:gd name="adj" fmla="val 2741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lIns="142537" tIns="71269" rIns="142537" bIns="71269" anchor="ctr"/>
          <a:lstStyle>
            <a:lvl1pPr defTabSz="1279525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 defTabSz="1279525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 defTabSz="1279525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 defTabSz="1279525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 defTabSz="1279525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defRPr/>
            </a:pPr>
            <a:endParaRPr lang="ja-JP" altLang="ja-JP" sz="3675"/>
          </a:p>
        </p:txBody>
      </p:sp>
      <p:pic>
        <p:nvPicPr>
          <p:cNvPr id="1030" name="Picture 1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2850" y="360363"/>
            <a:ext cx="2119313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</p:sldLayoutIdLst>
  <p:timing>
    <p:tnLst>
      <p:par>
        <p:cTn id="1" dur="indefinite" restart="never" nodeType="tmRoot"/>
      </p:par>
    </p:tnLst>
  </p:timing>
  <p:txStyles>
    <p:titleStyle>
      <a:lvl1pPr algn="ctr" defTabSz="1423988" rtl="0" eaLnBrk="0" fontAlgn="base" hangingPunct="0">
        <a:spcBef>
          <a:spcPct val="0"/>
        </a:spcBef>
        <a:spcAft>
          <a:spcPct val="0"/>
        </a:spcAft>
        <a:defRPr kumimoji="1" sz="2100">
          <a:solidFill>
            <a:srgbClr val="96969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defTabSz="1423988" rtl="0" eaLnBrk="0" fontAlgn="base" hangingPunct="0">
        <a:spcBef>
          <a:spcPct val="0"/>
        </a:spcBef>
        <a:spcAft>
          <a:spcPct val="0"/>
        </a:spcAft>
        <a:defRPr kumimoji="1" sz="2100">
          <a:solidFill>
            <a:srgbClr val="969696"/>
          </a:solidFill>
          <a:effectLst>
            <a:outerShdw blurRad="38100" dist="38100" dir="2700000" algn="tl">
              <a:srgbClr val="C0C0C0"/>
            </a:outerShdw>
          </a:effectLst>
          <a:latin typeface="ＭＳ Ｐゴシック" panose="020B0600070205080204" pitchFamily="50" charset="-128"/>
          <a:ea typeface="ＭＳ Ｐゴシック" pitchFamily="50" charset="-128"/>
        </a:defRPr>
      </a:lvl2pPr>
      <a:lvl3pPr algn="ctr" defTabSz="1423988" rtl="0" eaLnBrk="0" fontAlgn="base" hangingPunct="0">
        <a:spcBef>
          <a:spcPct val="0"/>
        </a:spcBef>
        <a:spcAft>
          <a:spcPct val="0"/>
        </a:spcAft>
        <a:defRPr kumimoji="1" sz="2100">
          <a:solidFill>
            <a:srgbClr val="969696"/>
          </a:solidFill>
          <a:effectLst>
            <a:outerShdw blurRad="38100" dist="38100" dir="2700000" algn="tl">
              <a:srgbClr val="C0C0C0"/>
            </a:outerShdw>
          </a:effectLst>
          <a:latin typeface="ＭＳ Ｐゴシック" panose="020B0600070205080204" pitchFamily="50" charset="-128"/>
          <a:ea typeface="ＭＳ Ｐゴシック" pitchFamily="50" charset="-128"/>
        </a:defRPr>
      </a:lvl3pPr>
      <a:lvl4pPr algn="ctr" defTabSz="1423988" rtl="0" eaLnBrk="0" fontAlgn="base" hangingPunct="0">
        <a:spcBef>
          <a:spcPct val="0"/>
        </a:spcBef>
        <a:spcAft>
          <a:spcPct val="0"/>
        </a:spcAft>
        <a:defRPr kumimoji="1" sz="2100">
          <a:solidFill>
            <a:srgbClr val="969696"/>
          </a:solidFill>
          <a:effectLst>
            <a:outerShdw blurRad="38100" dist="38100" dir="2700000" algn="tl">
              <a:srgbClr val="C0C0C0"/>
            </a:outerShdw>
          </a:effectLst>
          <a:latin typeface="ＭＳ Ｐゴシック" panose="020B0600070205080204" pitchFamily="50" charset="-128"/>
          <a:ea typeface="ＭＳ Ｐゴシック" pitchFamily="50" charset="-128"/>
        </a:defRPr>
      </a:lvl4pPr>
      <a:lvl5pPr algn="ctr" defTabSz="1423988" rtl="0" eaLnBrk="0" fontAlgn="base" hangingPunct="0">
        <a:spcBef>
          <a:spcPct val="0"/>
        </a:spcBef>
        <a:spcAft>
          <a:spcPct val="0"/>
        </a:spcAft>
        <a:defRPr kumimoji="1" sz="2100">
          <a:solidFill>
            <a:srgbClr val="969696"/>
          </a:solidFill>
          <a:effectLst>
            <a:outerShdw blurRad="38100" dist="38100" dir="2700000" algn="tl">
              <a:srgbClr val="C0C0C0"/>
            </a:outerShdw>
          </a:effectLst>
          <a:latin typeface="ＭＳ Ｐゴシック" panose="020B0600070205080204" pitchFamily="50" charset="-128"/>
          <a:ea typeface="ＭＳ Ｐゴシック" pitchFamily="50" charset="-128"/>
        </a:defRPr>
      </a:lvl5pPr>
      <a:lvl6pPr marL="509171" algn="ctr" defTabSz="1424973" rtl="0" fontAlgn="base">
        <a:spcBef>
          <a:spcPct val="0"/>
        </a:spcBef>
        <a:spcAft>
          <a:spcPct val="0"/>
        </a:spcAft>
        <a:defRPr kumimoji="1" sz="2116">
          <a:solidFill>
            <a:srgbClr val="969696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ＭＳ Ｐゴシック" pitchFamily="50" charset="-128"/>
        </a:defRPr>
      </a:lvl6pPr>
      <a:lvl7pPr marL="1018342" algn="ctr" defTabSz="1424973" rtl="0" fontAlgn="base">
        <a:spcBef>
          <a:spcPct val="0"/>
        </a:spcBef>
        <a:spcAft>
          <a:spcPct val="0"/>
        </a:spcAft>
        <a:defRPr kumimoji="1" sz="2116">
          <a:solidFill>
            <a:srgbClr val="969696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ＭＳ Ｐゴシック" pitchFamily="50" charset="-128"/>
        </a:defRPr>
      </a:lvl7pPr>
      <a:lvl8pPr marL="1527514" algn="ctr" defTabSz="1424973" rtl="0" fontAlgn="base">
        <a:spcBef>
          <a:spcPct val="0"/>
        </a:spcBef>
        <a:spcAft>
          <a:spcPct val="0"/>
        </a:spcAft>
        <a:defRPr kumimoji="1" sz="2116">
          <a:solidFill>
            <a:srgbClr val="969696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ＭＳ Ｐゴシック" pitchFamily="50" charset="-128"/>
        </a:defRPr>
      </a:lvl8pPr>
      <a:lvl9pPr marL="2036682" algn="ctr" defTabSz="1424973" rtl="0" fontAlgn="base">
        <a:spcBef>
          <a:spcPct val="0"/>
        </a:spcBef>
        <a:spcAft>
          <a:spcPct val="0"/>
        </a:spcAft>
        <a:defRPr kumimoji="1" sz="2116">
          <a:solidFill>
            <a:srgbClr val="969696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ＭＳ Ｐゴシック" pitchFamily="50" charset="-128"/>
        </a:defRPr>
      </a:lvl9pPr>
    </p:titleStyle>
    <p:bodyStyle>
      <a:lvl1pPr marL="534988" indent="-534988" algn="l" defTabSz="1423988" rtl="0" eaLnBrk="0" fontAlgn="base" hangingPunct="0">
        <a:spcBef>
          <a:spcPct val="20000"/>
        </a:spcBef>
        <a:spcAft>
          <a:spcPct val="0"/>
        </a:spcAft>
        <a:buChar char="•"/>
        <a:defRPr kumimoji="1" sz="5000">
          <a:solidFill>
            <a:schemeClr val="tx1"/>
          </a:solidFill>
          <a:latin typeface="+mn-lt"/>
          <a:ea typeface="+mn-ea"/>
          <a:cs typeface="+mn-cs"/>
        </a:defRPr>
      </a:lvl1pPr>
      <a:lvl2pPr marL="1157288" indent="-444500" algn="l" defTabSz="1423988" rtl="0" eaLnBrk="0" fontAlgn="base" hangingPunct="0">
        <a:spcBef>
          <a:spcPct val="20000"/>
        </a:spcBef>
        <a:spcAft>
          <a:spcPct val="0"/>
        </a:spcAft>
        <a:buChar char="–"/>
        <a:defRPr kumimoji="1" sz="4300">
          <a:solidFill>
            <a:schemeClr val="tx1"/>
          </a:solidFill>
          <a:latin typeface="+mn-lt"/>
          <a:ea typeface="+mn-ea"/>
        </a:defRPr>
      </a:lvl2pPr>
      <a:lvl3pPr marL="1781175" indent="-355600" algn="l" defTabSz="1423988" rtl="0" eaLnBrk="0" fontAlgn="base" hangingPunct="0">
        <a:spcBef>
          <a:spcPct val="20000"/>
        </a:spcBef>
        <a:spcAft>
          <a:spcPct val="0"/>
        </a:spcAft>
        <a:buChar char="•"/>
        <a:defRPr kumimoji="1" sz="3600">
          <a:solidFill>
            <a:schemeClr val="tx1"/>
          </a:solidFill>
          <a:latin typeface="+mn-lt"/>
          <a:ea typeface="+mn-ea"/>
        </a:defRPr>
      </a:lvl3pPr>
      <a:lvl4pPr marL="2493963" indent="-355600" algn="l" defTabSz="1423988" rtl="0" eaLnBrk="0" fontAlgn="base" hangingPunct="0">
        <a:spcBef>
          <a:spcPct val="20000"/>
        </a:spcBef>
        <a:spcAft>
          <a:spcPct val="0"/>
        </a:spcAft>
        <a:buChar char="–"/>
        <a:defRPr kumimoji="1" sz="3100">
          <a:solidFill>
            <a:schemeClr val="tx1"/>
          </a:solidFill>
          <a:latin typeface="+mn-lt"/>
          <a:ea typeface="+mn-ea"/>
        </a:defRPr>
      </a:lvl4pPr>
      <a:lvl5pPr marL="3206750" indent="-354013" algn="l" defTabSz="1423988" rtl="0" eaLnBrk="0" fontAlgn="base" hangingPunct="0">
        <a:spcBef>
          <a:spcPct val="20000"/>
        </a:spcBef>
        <a:spcAft>
          <a:spcPct val="0"/>
        </a:spcAft>
        <a:buChar char="»"/>
        <a:defRPr kumimoji="1" sz="3100">
          <a:solidFill>
            <a:schemeClr val="tx1"/>
          </a:solidFill>
          <a:latin typeface="+mn-lt"/>
          <a:ea typeface="+mn-ea"/>
        </a:defRPr>
      </a:lvl5pPr>
      <a:lvl6pPr marL="3716238" indent="-355359" algn="l" defTabSz="1424973" rtl="0" fontAlgn="base">
        <a:spcBef>
          <a:spcPct val="20000"/>
        </a:spcBef>
        <a:spcAft>
          <a:spcPct val="0"/>
        </a:spcAft>
        <a:buChar char="»"/>
        <a:defRPr kumimoji="1" sz="3118">
          <a:solidFill>
            <a:schemeClr val="tx1"/>
          </a:solidFill>
          <a:latin typeface="+mn-lt"/>
          <a:ea typeface="+mn-ea"/>
        </a:defRPr>
      </a:lvl6pPr>
      <a:lvl7pPr marL="4225408" indent="-355359" algn="l" defTabSz="1424973" rtl="0" fontAlgn="base">
        <a:spcBef>
          <a:spcPct val="20000"/>
        </a:spcBef>
        <a:spcAft>
          <a:spcPct val="0"/>
        </a:spcAft>
        <a:buChar char="»"/>
        <a:defRPr kumimoji="1" sz="3118">
          <a:solidFill>
            <a:schemeClr val="tx1"/>
          </a:solidFill>
          <a:latin typeface="+mn-lt"/>
          <a:ea typeface="+mn-ea"/>
        </a:defRPr>
      </a:lvl7pPr>
      <a:lvl8pPr marL="4734578" indent="-355359" algn="l" defTabSz="1424973" rtl="0" fontAlgn="base">
        <a:spcBef>
          <a:spcPct val="20000"/>
        </a:spcBef>
        <a:spcAft>
          <a:spcPct val="0"/>
        </a:spcAft>
        <a:buChar char="»"/>
        <a:defRPr kumimoji="1" sz="3118">
          <a:solidFill>
            <a:schemeClr val="tx1"/>
          </a:solidFill>
          <a:latin typeface="+mn-lt"/>
          <a:ea typeface="+mn-ea"/>
        </a:defRPr>
      </a:lvl8pPr>
      <a:lvl9pPr marL="5243749" indent="-355359" algn="l" defTabSz="1424973" rtl="0" fontAlgn="base">
        <a:spcBef>
          <a:spcPct val="20000"/>
        </a:spcBef>
        <a:spcAft>
          <a:spcPct val="0"/>
        </a:spcAft>
        <a:buChar char="»"/>
        <a:defRPr kumimoji="1" sz="311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1018342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1pPr>
      <a:lvl2pPr marL="509171" algn="l" defTabSz="1018342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2pPr>
      <a:lvl3pPr marL="1018342" algn="l" defTabSz="1018342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3pPr>
      <a:lvl4pPr marL="1527514" algn="l" defTabSz="1018342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4pPr>
      <a:lvl5pPr marL="2036682" algn="l" defTabSz="1018342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5pPr>
      <a:lvl6pPr marL="2545853" algn="l" defTabSz="1018342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6pPr>
      <a:lvl7pPr marL="3055025" algn="l" defTabSz="1018342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7pPr>
      <a:lvl8pPr marL="3564194" algn="l" defTabSz="1018342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8pPr>
      <a:lvl9pPr marL="4073364" algn="l" defTabSz="1018342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ChangeArrowheads="1"/>
          </p:cNvSpPr>
          <p:nvPr/>
        </p:nvSpPr>
        <p:spPr bwMode="auto">
          <a:xfrm>
            <a:off x="503238" y="1365250"/>
            <a:ext cx="192405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2537" tIns="71269" rIns="142537" bIns="71269" anchor="ctr"/>
          <a:lstStyle>
            <a:lvl1pPr defTabSz="1279525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 defTabSz="1279525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 defTabSz="1279525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 defTabSz="1279525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 defTabSz="1279525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1800" dirty="0" smtClean="0">
                <a:latin typeface="+mj-ea"/>
                <a:ea typeface="+mj-ea"/>
              </a:rPr>
              <a:t>チームＮｏ．２３５</a:t>
            </a:r>
            <a:endParaRPr lang="ja-JP" altLang="en-US" sz="1800" dirty="0">
              <a:latin typeface="+mj-ea"/>
              <a:ea typeface="+mj-ea"/>
            </a:endParaRPr>
          </a:p>
        </p:txBody>
      </p:sp>
      <p:sp>
        <p:nvSpPr>
          <p:cNvPr id="4099" name="Rectangle 6"/>
          <p:cNvSpPr>
            <a:spLocks noChangeArrowheads="1"/>
          </p:cNvSpPr>
          <p:nvPr/>
        </p:nvSpPr>
        <p:spPr bwMode="auto">
          <a:xfrm>
            <a:off x="6580188" y="1363663"/>
            <a:ext cx="5940425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2537" tIns="71269" rIns="142537" bIns="71269" anchor="ctr"/>
          <a:lstStyle>
            <a:lvl1pPr defTabSz="1279525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 defTabSz="1279525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 defTabSz="1279525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 defTabSz="1279525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 defTabSz="1279525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1800" dirty="0">
                <a:latin typeface="+mj-ea"/>
                <a:ea typeface="+mj-ea"/>
              </a:rPr>
              <a:t>所属</a:t>
            </a:r>
            <a:r>
              <a:rPr lang="ja-JP" altLang="en-US" sz="1800" dirty="0" smtClean="0">
                <a:latin typeface="+mj-ea"/>
                <a:ea typeface="+mj-ea"/>
              </a:rPr>
              <a:t>：</a:t>
            </a:r>
            <a:r>
              <a:rPr lang="ja-JP" altLang="en-US" sz="1800" dirty="0"/>
              <a:t>リコー</a:t>
            </a:r>
            <a:r>
              <a:rPr lang="en-US" altLang="ja-JP" sz="1800" dirty="0"/>
              <a:t>IT</a:t>
            </a:r>
            <a:r>
              <a:rPr lang="ja-JP" altLang="en-US" sz="1800" dirty="0"/>
              <a:t>ソリューションズ株式会社 </a:t>
            </a:r>
            <a:r>
              <a:rPr lang="en-US" altLang="ja-JP" sz="1800" dirty="0"/>
              <a:t>ES</a:t>
            </a:r>
            <a:r>
              <a:rPr lang="ja-JP" altLang="en-US" sz="1800" dirty="0" smtClean="0"/>
              <a:t>事業部</a:t>
            </a:r>
            <a:endParaRPr lang="en-US" altLang="ja-JP" sz="1800" dirty="0" smtClean="0"/>
          </a:p>
          <a:p>
            <a:pPr eaLnBrk="1" hangingPunct="1">
              <a:defRPr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　　首都圏</a:t>
            </a:r>
            <a:r>
              <a:rPr lang="ja-JP" altLang="en-US" sz="1800" dirty="0"/>
              <a:t>事業所</a:t>
            </a:r>
            <a:endParaRPr lang="ja-JP" altLang="en-US" sz="1800" dirty="0">
              <a:latin typeface="+mj-ea"/>
              <a:ea typeface="+mj-ea"/>
            </a:endParaRPr>
          </a:p>
        </p:txBody>
      </p:sp>
      <p:sp>
        <p:nvSpPr>
          <p:cNvPr id="4101" name="Rectangle 16"/>
          <p:cNvSpPr>
            <a:spLocks noChangeArrowheads="1"/>
          </p:cNvSpPr>
          <p:nvPr/>
        </p:nvSpPr>
        <p:spPr bwMode="auto">
          <a:xfrm>
            <a:off x="6580188" y="615950"/>
            <a:ext cx="30353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2537" tIns="71269" rIns="142537" bIns="71269" anchor="ctr"/>
          <a:lstStyle>
            <a:lvl1pPr defTabSz="1279525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 defTabSz="1279525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 defTabSz="1279525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 defTabSz="1279525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 defTabSz="1279525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1800" dirty="0" smtClean="0">
                <a:latin typeface="+mj-ea"/>
                <a:ea typeface="+mj-ea"/>
              </a:rPr>
              <a:t>地区：南関東</a:t>
            </a:r>
            <a:endParaRPr lang="ja-JP" altLang="en-US" sz="1800" dirty="0">
              <a:latin typeface="+mj-ea"/>
              <a:ea typeface="+mj-ea"/>
            </a:endParaRPr>
          </a:p>
        </p:txBody>
      </p:sp>
      <p:sp>
        <p:nvSpPr>
          <p:cNvPr id="4103" name="Rectangle 18"/>
          <p:cNvSpPr>
            <a:spLocks noChangeArrowheads="1"/>
          </p:cNvSpPr>
          <p:nvPr/>
        </p:nvSpPr>
        <p:spPr bwMode="auto">
          <a:xfrm>
            <a:off x="9615488" y="615950"/>
            <a:ext cx="290512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2537" tIns="71269" rIns="142537" bIns="71269" anchor="ctr"/>
          <a:lstStyle>
            <a:lvl1pPr defTabSz="1279525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 defTabSz="1279525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 defTabSz="1279525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 defTabSz="1279525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 defTabSz="1279525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1800" dirty="0">
                <a:latin typeface="+mj-ea"/>
                <a:ea typeface="+mj-ea"/>
              </a:rPr>
              <a:t>地域</a:t>
            </a:r>
            <a:r>
              <a:rPr lang="ja-JP" altLang="en-US" sz="1800" dirty="0" smtClean="0">
                <a:latin typeface="+mj-ea"/>
                <a:ea typeface="+mj-ea"/>
              </a:rPr>
              <a:t>：</a:t>
            </a:r>
            <a:r>
              <a:rPr lang="zh-CN" altLang="en-US" sz="1800" dirty="0"/>
              <a:t>神奈川県横浜市</a:t>
            </a:r>
            <a:endParaRPr lang="ja-JP" altLang="en-US" sz="1800" dirty="0">
              <a:latin typeface="+mj-ea"/>
              <a:ea typeface="+mj-ea"/>
            </a:endParaRPr>
          </a:p>
        </p:txBody>
      </p:sp>
      <p:sp>
        <p:nvSpPr>
          <p:cNvPr id="15369" name="Rectangle 20"/>
          <p:cNvSpPr>
            <a:spLocks noChangeArrowheads="1"/>
          </p:cNvSpPr>
          <p:nvPr/>
        </p:nvSpPr>
        <p:spPr bwMode="auto">
          <a:xfrm>
            <a:off x="2401888" y="1365250"/>
            <a:ext cx="41783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2537" tIns="71269" rIns="142537" bIns="71269" anchor="ctr"/>
          <a:lstStyle>
            <a:lvl1pPr defTabSz="1279525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 defTabSz="1279525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 defTabSz="1279525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 defTabSz="1279525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 defTabSz="1279525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dirty="0" smtClean="0">
                <a:latin typeface="+mj-ea"/>
                <a:ea typeface="+mj-ea"/>
              </a:rPr>
              <a:t>チーム名：しん</a:t>
            </a:r>
            <a:r>
              <a:rPr lang="ja-JP" altLang="en-US" dirty="0">
                <a:latin typeface="+mj-ea"/>
                <a:ea typeface="+mj-ea"/>
              </a:rPr>
              <a:t>よこ</a:t>
            </a:r>
            <a:r>
              <a:rPr lang="en-US" altLang="ja-JP" dirty="0">
                <a:latin typeface="+mj-ea"/>
                <a:ea typeface="+mj-ea"/>
              </a:rPr>
              <a:t>(</a:t>
            </a:r>
            <a:r>
              <a:rPr lang="ja-JP" altLang="en-US" dirty="0" err="1">
                <a:latin typeface="+mj-ea"/>
                <a:ea typeface="+mj-ea"/>
              </a:rPr>
              <a:t>゜</a:t>
            </a:r>
            <a:r>
              <a:rPr lang="en-US" altLang="ja-JP" dirty="0">
                <a:latin typeface="+mj-ea"/>
                <a:ea typeface="+mj-ea"/>
              </a:rPr>
              <a:t>д</a:t>
            </a:r>
            <a:r>
              <a:rPr lang="ja-JP" altLang="en-US" dirty="0" err="1">
                <a:latin typeface="+mj-ea"/>
                <a:ea typeface="+mj-ea"/>
              </a:rPr>
              <a:t>゜</a:t>
            </a:r>
            <a:r>
              <a:rPr lang="en-US" altLang="ja-JP" dirty="0">
                <a:latin typeface="+mj-ea"/>
                <a:ea typeface="+mj-ea"/>
              </a:rPr>
              <a:t>)</a:t>
            </a:r>
          </a:p>
        </p:txBody>
      </p:sp>
      <p:sp>
        <p:nvSpPr>
          <p:cNvPr id="5127" name="Rectangle 4"/>
          <p:cNvSpPr>
            <a:spLocks noChangeArrowheads="1"/>
          </p:cNvSpPr>
          <p:nvPr/>
        </p:nvSpPr>
        <p:spPr bwMode="auto">
          <a:xfrm>
            <a:off x="7932738" y="2465388"/>
            <a:ext cx="6480175" cy="727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2537" tIns="71269" rIns="142537" bIns="71269"/>
          <a:lstStyle>
            <a:lvl1pPr marL="481013" indent="-481013" defTabSz="1279525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 defTabSz="1279525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 defTabSz="1279525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 defTabSz="1279525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 defTabSz="1279525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2400" b="1">
                <a:latin typeface="メイリオ" panose="020B0604030504040204" pitchFamily="50" charset="-128"/>
                <a:ea typeface="メイリオ" panose="020B0604030504040204" pitchFamily="50" charset="-128"/>
              </a:rPr>
              <a:t>☆モデルの概要</a:t>
            </a:r>
            <a:endParaRPr lang="en-US" altLang="ja-JP" sz="2400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ja-JP" sz="190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	（作成したモデルの構成や読み解き方、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　記述の特徴などを記入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モデルの書き方に関する説明として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　使用してください）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24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2400" b="1">
                <a:latin typeface="メイリオ" panose="020B0604030504040204" pitchFamily="50" charset="-128"/>
                <a:ea typeface="メイリオ" panose="020B0604030504040204" pitchFamily="50" charset="-128"/>
              </a:rPr>
              <a:t>☆設計思想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90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（採用したアーキテクチャの特徴や、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　設計上工夫した点などについて記入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モデルの内容に関する説明として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　使用してください）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24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2400" b="1">
                <a:latin typeface="メイリオ" panose="020B0604030504040204" pitchFamily="50" charset="-128"/>
                <a:ea typeface="メイリオ" panose="020B0604030504040204" pitchFamily="50" charset="-128"/>
              </a:rPr>
              <a:t>☆モデルのここに注目！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ja-JP" sz="190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	（提出したモデルのなかで、ロボットの動作、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　製作の特徴、開発の進め方など、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　ソフトウェア設計以外で今回工夫した点を記入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モデルの概要や設計思想で書ききれない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　内容についての説明としてお使いください）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28" name="Rectangle 3"/>
          <p:cNvSpPr>
            <a:spLocks noChangeArrowheads="1"/>
          </p:cNvSpPr>
          <p:nvPr/>
        </p:nvSpPr>
        <p:spPr bwMode="auto">
          <a:xfrm>
            <a:off x="719138" y="2465388"/>
            <a:ext cx="6480175" cy="727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2537" tIns="71269" rIns="142537" bIns="71269"/>
          <a:lstStyle>
            <a:lvl1pPr defTabSz="1279525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 defTabSz="1279525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 defTabSz="1279525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 defTabSz="1279525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 defTabSz="1279525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ja-JP" sz="2400" b="1">
                <a:latin typeface="メイリオ" panose="020B0604030504040204" pitchFamily="50" charset="-128"/>
                <a:ea typeface="メイリオ" panose="020B0604030504040204" pitchFamily="50" charset="-128"/>
              </a:rPr>
              <a:t>☆</a:t>
            </a:r>
            <a:r>
              <a:rPr lang="ja-JP" altLang="en-US" sz="2400" b="1">
                <a:latin typeface="メイリオ" panose="020B0604030504040204" pitchFamily="50" charset="-128"/>
                <a:ea typeface="メイリオ" panose="020B0604030504040204" pitchFamily="50" charset="-128"/>
              </a:rPr>
              <a:t>チーム紹介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新横浜事業所に所属する</a:t>
            </a: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人</a:t>
            </a: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勤務は</a:t>
            </a: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人</a:t>
            </a: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で、「とりあえず、これで出しとくね」というイキヨイでチーム名を出してみました。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しんよこはいいぞ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ja-JP" altLang="en-US" sz="2400" b="1">
                <a:latin typeface="メイリオ" panose="020B0604030504040204" pitchFamily="50" charset="-128"/>
                <a:ea typeface="メイリオ" panose="020B0604030504040204" pitchFamily="50" charset="-128"/>
              </a:rPr>
              <a:t>☆組込み、そしてモデリングの未来へ一言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現在、組み込み開発において、短期間で複数の複雑なプロダクトを作り、リリースしています。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難しい開発を成功させる為には、開発者間の情報共有が重要です。短時間で正しく「何を、どう作るか。また、変更しやすく作るか」を共有する為の手段として、モデリングは重要です。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ja-JP" altLang="en-US" sz="2400" b="1">
                <a:latin typeface="メイリオ" panose="020B0604030504040204" pitchFamily="50" charset="-128"/>
                <a:ea typeface="メイリオ" panose="020B0604030504040204" pitchFamily="50" charset="-128"/>
              </a:rPr>
              <a:t>☆コンテストにかける意気込み、アピール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今年は、「工数をかけずに、汎用可能な技術を盛り込み、安定した品質のプロダクトを作成する」を裏テーマに、がんばっています。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ko-KR" altLang="en-US"/>
              <a:t>╭</a:t>
            </a:r>
            <a:r>
              <a:rPr lang="en-US" altLang="ko-KR"/>
              <a:t>( </a:t>
            </a:r>
            <a:r>
              <a:rPr lang="ko-KR" altLang="en-US"/>
              <a:t>･ㅂ･</a:t>
            </a:r>
            <a:r>
              <a:rPr lang="en-US" altLang="ko-KR"/>
              <a:t>)</a:t>
            </a:r>
            <a:r>
              <a:rPr lang="ar-AE" altLang="ja-JP"/>
              <a:t>و ̑̑ </a:t>
            </a:r>
            <a:r>
              <a:rPr lang="ja-JP" altLang="en-US"/>
              <a:t> ｸﾞｯ </a:t>
            </a:r>
            <a:r>
              <a:rPr lang="en-US" altLang="ja-JP"/>
              <a:t>!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標準デザイン">
  <a:themeElements>
    <a:clrScheme name="標準デザイン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ユーザー定義 1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111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111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pitchFamily="50" charset="-128"/>
          </a:defRPr>
        </a:defPPr>
      </a:lst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203</Words>
  <Application>Microsoft Office PowerPoint</Application>
  <PresentationFormat>ユーザー設定</PresentationFormat>
  <Paragraphs>44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Times New Roman</vt:lpstr>
      <vt:lpstr>ＭＳ Ｐゴシック</vt:lpstr>
      <vt:lpstr>Arial</vt:lpstr>
      <vt:lpstr>ＭＳ Ｐ明朝</vt:lpstr>
      <vt:lpstr>HGP創英角ｺﾞｼｯｸUB</vt:lpstr>
      <vt:lpstr>メイリオ</vt:lpstr>
      <vt:lpstr>標準デザイン</vt:lpstr>
      <vt:lpstr>PowerPoint プレゼンテーション</vt:lpstr>
    </vt:vector>
  </TitlesOfParts>
  <Manager>ETロボコン実行委員会</Manager>
  <Company>ETロボコン実行委員会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ETロボコン・コンセプトシート</dc:title>
  <dc:creator>ETロボコン実行委員会</dc:creator>
  <cp:lastModifiedBy>Ishigami Masanori</cp:lastModifiedBy>
  <cp:revision>132</cp:revision>
  <cp:lastPrinted>2016-04-11T10:00:14Z</cp:lastPrinted>
  <dcterms:created xsi:type="dcterms:W3CDTF">2002-02-28T07:41:56Z</dcterms:created>
  <dcterms:modified xsi:type="dcterms:W3CDTF">2016-08-15T06:57:37Z</dcterms:modified>
</cp:coreProperties>
</file>