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00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0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6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6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C42C-8AAC-435E-80D6-42C8D2CDDC99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ADF9-5E2B-4FBC-B39E-12CF6FD4C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883161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000" b="1" dirty="0" smtClean="0"/>
              <a:t>センサ系</a:t>
            </a:r>
            <a:r>
              <a:rPr kumimoji="1" lang="ja-JP" altLang="en-US" sz="2000" dirty="0" smtClean="0"/>
              <a:t>・・・値を返すのみ。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超音波：現在値のみ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カラー：現在値のみ（アーム角、環境光依存、</a:t>
            </a:r>
            <a:r>
              <a:rPr lang="en-US" altLang="ja-JP" sz="2000" dirty="0" smtClean="0"/>
              <a:t>RGB</a:t>
            </a:r>
            <a:r>
              <a:rPr lang="ja-JP" altLang="en-US" sz="2000" dirty="0" smtClean="0"/>
              <a:t>値）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ジャイロ：現在値（角度と角速度）</a:t>
            </a:r>
            <a:endParaRPr lang="en-US" altLang="ja-JP" sz="2000" dirty="0"/>
          </a:p>
          <a:p>
            <a:pPr lvl="2"/>
            <a:r>
              <a:rPr lang="ja-JP" altLang="en-US" sz="2000" dirty="0" smtClean="0"/>
              <a:t>タッチ：起動、停止のみに使用</a:t>
            </a:r>
            <a:endParaRPr lang="en-US" altLang="ja-JP" sz="2000" dirty="0"/>
          </a:p>
          <a:p>
            <a:pPr lvl="2"/>
            <a:endParaRPr lang="en-US" altLang="ja-JP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000" b="1" dirty="0" smtClean="0"/>
              <a:t>駆動系</a:t>
            </a:r>
            <a:r>
              <a:rPr kumimoji="1" lang="ja-JP" altLang="en-US" sz="2000" dirty="0" smtClean="0"/>
              <a:t>＝ステッピングモーター</a:t>
            </a:r>
            <a:endParaRPr kumimoji="1"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b="1" dirty="0"/>
              <a:t>操作</a:t>
            </a:r>
            <a:r>
              <a:rPr lang="ja-JP" altLang="en-US" sz="2000" dirty="0" smtClean="0"/>
              <a:t>：回転量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出力指定、停止モード（</a:t>
            </a:r>
            <a:r>
              <a:rPr lang="en-US" altLang="ja-JP" sz="2000" dirty="0" smtClean="0"/>
              <a:t>brake,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float</a:t>
            </a:r>
            <a:r>
              <a:rPr lang="ja-JP" altLang="en-US" sz="2000" dirty="0" smtClean="0"/>
              <a:t>）</a:t>
            </a:r>
            <a:endParaRPr lang="en-US" altLang="ja-JP" sz="2000" dirty="0"/>
          </a:p>
          <a:p>
            <a:r>
              <a:rPr lang="en-US" altLang="ja-JP" sz="2000" dirty="0" smtClean="0"/>
              <a:t>	</a:t>
            </a:r>
            <a:r>
              <a:rPr lang="ja-JP" altLang="en-US" sz="2000" b="1" dirty="0"/>
              <a:t>状態</a:t>
            </a:r>
            <a:r>
              <a:rPr lang="ja-JP" altLang="en-US" sz="2000" dirty="0" smtClean="0"/>
              <a:t>：回転角度、バッテリー電圧</a:t>
            </a:r>
            <a:endParaRPr lang="en-US" altLang="ja-JP" sz="2000" dirty="0" smtClean="0"/>
          </a:p>
          <a:p>
            <a:endParaRPr kumimoji="1" lang="en-US" altLang="ja-JP" sz="1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・移動用モーター：可変速、</a:t>
            </a:r>
            <a:r>
              <a:rPr lang="ja-JP" altLang="en-US" sz="2000" b="1" dirty="0" smtClean="0">
                <a:solidFill>
                  <a:srgbClr val="3333FF"/>
                </a:solidFill>
              </a:rPr>
              <a:t>自己位置推定</a:t>
            </a:r>
            <a:r>
              <a:rPr lang="ja-JP" altLang="en-US" sz="2000" dirty="0" smtClean="0"/>
              <a:t>（センサ的）</a:t>
            </a:r>
            <a:endParaRPr lang="en-US" altLang="ja-JP" sz="2000" dirty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・アーム用モーター：ほぼ定速</a:t>
            </a:r>
            <a:endParaRPr kumimoji="1"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・尾部モーター：ほぼ定速</a:t>
            </a:r>
            <a:endParaRPr lang="en-US" altLang="ja-JP" sz="2000" dirty="0" smtClean="0"/>
          </a:p>
          <a:p>
            <a:endParaRPr lang="en-US" altLang="ja-JP" sz="1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b="1" dirty="0" smtClean="0"/>
              <a:t>表示系</a:t>
            </a:r>
            <a:endParaRPr lang="en-US" altLang="ja-JP" sz="2000" b="1" dirty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LED</a:t>
            </a:r>
            <a:r>
              <a:rPr lang="ja-JP" altLang="en-US" sz="2000" dirty="0" smtClean="0"/>
              <a:t>：赤、緑、オレンジ、消灯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LCD</a:t>
            </a:r>
            <a:r>
              <a:rPr lang="ja-JP" altLang="en-US" sz="2000" dirty="0" smtClean="0"/>
              <a:t>：文字、画像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・スピーカー：音階</a:t>
            </a:r>
            <a:endParaRPr lang="en-US" altLang="ja-JP" sz="2000" dirty="0" smtClean="0"/>
          </a:p>
          <a:p>
            <a:endParaRPr lang="en-US" altLang="ja-JP" sz="1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b="1" dirty="0" smtClean="0"/>
              <a:t>特殊な入力</a:t>
            </a:r>
            <a:r>
              <a:rPr lang="ja-JP" altLang="en-US" sz="2000" dirty="0" smtClean="0"/>
              <a:t>：本体ボタン・・・</a:t>
            </a:r>
            <a:r>
              <a:rPr lang="en-US" altLang="ja-JP" sz="2000" dirty="0" smtClean="0"/>
              <a:t>ISR</a:t>
            </a:r>
            <a:r>
              <a:rPr lang="ja-JP" altLang="en-US" sz="2000" dirty="0" smtClean="0"/>
              <a:t>割り込みで緊急停止</a:t>
            </a:r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4486" y="188640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/>
              <a:t>走行体</a:t>
            </a:r>
            <a:r>
              <a:rPr lang="ja-JP" altLang="en-US" sz="2800" dirty="0" smtClean="0"/>
              <a:t>の機能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68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870018" y="3689743"/>
            <a:ext cx="2808312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03848" y="18864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走行体の動作の記述</a:t>
            </a:r>
            <a:endParaRPr kumimoji="1" lang="ja-JP" altLang="en-US" sz="2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1035" y="908720"/>
            <a:ext cx="7495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以下の動作セットを単位とし、そのリストとして記述する。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駆動系の設定：モーター出力等（セット遷移時に一度実行）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終了条件：次の動作へ移行するための条件（毎メインループで実行）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次の動作へのポインタ：終了条件を満たすと、それに応じたセットへ遷移）</a:t>
            </a:r>
            <a:endParaRPr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939086" y="3833758"/>
            <a:ext cx="1584176" cy="361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駆動系の設定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7934" y="4337815"/>
            <a:ext cx="12250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終了条件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85163" y="4863937"/>
            <a:ext cx="12250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終了条件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21715" y="329393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動作セット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178515" y="3618486"/>
            <a:ext cx="2101094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23262" y="4373819"/>
            <a:ext cx="100811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次</a:t>
            </a:r>
            <a:r>
              <a:rPr lang="ja-JP" altLang="en-US" sz="1600" dirty="0" smtClean="0"/>
              <a:t>の動作</a:t>
            </a:r>
            <a:endParaRPr kumimoji="1" lang="ja-JP" altLang="en-US" sz="1600" dirty="0"/>
          </a:p>
        </p:txBody>
      </p:sp>
      <p:cxnSp>
        <p:nvCxnSpPr>
          <p:cNvPr id="19" name="直線コネクタ 18"/>
          <p:cNvCxnSpPr>
            <a:stCxn id="10" idx="3"/>
            <a:endCxn id="17" idx="1"/>
          </p:cNvCxnSpPr>
          <p:nvPr/>
        </p:nvCxnSpPr>
        <p:spPr>
          <a:xfrm flipV="1">
            <a:off x="2302949" y="4517835"/>
            <a:ext cx="220313" cy="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523262" y="4913879"/>
            <a:ext cx="100811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次</a:t>
            </a:r>
            <a:r>
              <a:rPr lang="ja-JP" altLang="en-US" sz="1600" dirty="0" smtClean="0"/>
              <a:t>の動作</a:t>
            </a:r>
            <a:endParaRPr kumimoji="1" lang="ja-JP" altLang="en-US" sz="1600" dirty="0"/>
          </a:p>
        </p:txBody>
      </p:sp>
      <p:cxnSp>
        <p:nvCxnSpPr>
          <p:cNvPr id="24" name="直線コネクタ 23"/>
          <p:cNvCxnSpPr>
            <a:stCxn id="11" idx="3"/>
            <a:endCxn id="21" idx="1"/>
          </p:cNvCxnSpPr>
          <p:nvPr/>
        </p:nvCxnSpPr>
        <p:spPr>
          <a:xfrm>
            <a:off x="2310178" y="5048603"/>
            <a:ext cx="213084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263385" y="3680599"/>
            <a:ext cx="1164990" cy="25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駆動系の設定</a:t>
            </a:r>
            <a:endParaRPr kumimoji="1" lang="ja-JP" altLang="en-US" sz="1200" dirty="0"/>
          </a:p>
        </p:txBody>
      </p:sp>
      <p:cxnSp>
        <p:nvCxnSpPr>
          <p:cNvPr id="28" name="カギ線コネクタ 27"/>
          <p:cNvCxnSpPr>
            <a:stCxn id="17" idx="3"/>
            <a:endCxn id="16" idx="1"/>
          </p:cNvCxnSpPr>
          <p:nvPr/>
        </p:nvCxnSpPr>
        <p:spPr>
          <a:xfrm flipV="1">
            <a:off x="3531374" y="4014530"/>
            <a:ext cx="647141" cy="503305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263385" y="4027624"/>
            <a:ext cx="86409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終了条件</a:t>
            </a:r>
            <a:endParaRPr kumimoji="1"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20791" y="4043467"/>
            <a:ext cx="831233" cy="2401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次</a:t>
            </a:r>
            <a:r>
              <a:rPr lang="ja-JP" altLang="en-US" sz="1200" dirty="0" smtClean="0"/>
              <a:t>の動作</a:t>
            </a:r>
            <a:endParaRPr kumimoji="1" lang="ja-JP" altLang="en-US" sz="1200" dirty="0"/>
          </a:p>
        </p:txBody>
      </p:sp>
      <p:cxnSp>
        <p:nvCxnSpPr>
          <p:cNvPr id="32" name="直線コネクタ 31"/>
          <p:cNvCxnSpPr>
            <a:stCxn id="30" idx="3"/>
            <a:endCxn id="31" idx="1"/>
          </p:cNvCxnSpPr>
          <p:nvPr/>
        </p:nvCxnSpPr>
        <p:spPr>
          <a:xfrm flipV="1">
            <a:off x="5127480" y="4163558"/>
            <a:ext cx="193311" cy="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6645697" y="3822914"/>
            <a:ext cx="576064" cy="356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7524328" y="3822914"/>
            <a:ext cx="576064" cy="356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7221761" y="4001189"/>
            <a:ext cx="3025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8100392" y="4001189"/>
            <a:ext cx="504056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31" idx="3"/>
            <a:endCxn id="56" idx="1"/>
          </p:cNvCxnSpPr>
          <p:nvPr/>
        </p:nvCxnSpPr>
        <p:spPr>
          <a:xfrm flipV="1">
            <a:off x="6152024" y="4001190"/>
            <a:ext cx="493673" cy="162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4216212" y="4661590"/>
            <a:ext cx="2101094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4301082" y="4723703"/>
            <a:ext cx="1164990" cy="25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駆動系の設定</a:t>
            </a:r>
            <a:endParaRPr kumimoji="1" lang="ja-JP" altLang="en-US" sz="12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301082" y="5070728"/>
            <a:ext cx="86409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終了条件</a:t>
            </a:r>
            <a:endParaRPr kumimoji="1" lang="ja-JP" altLang="en-US" sz="1200" dirty="0"/>
          </a:p>
        </p:txBody>
      </p:sp>
      <p:sp>
        <p:nvSpPr>
          <p:cNvPr id="83" name="正方形/長方形 82"/>
          <p:cNvSpPr/>
          <p:nvPr/>
        </p:nvSpPr>
        <p:spPr>
          <a:xfrm>
            <a:off x="5358488" y="5086571"/>
            <a:ext cx="831233" cy="2401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次</a:t>
            </a:r>
            <a:r>
              <a:rPr lang="ja-JP" altLang="en-US" sz="1200" dirty="0" smtClean="0"/>
              <a:t>の動作</a:t>
            </a:r>
            <a:endParaRPr kumimoji="1" lang="ja-JP" altLang="en-US" sz="1200" dirty="0"/>
          </a:p>
        </p:txBody>
      </p:sp>
      <p:cxnSp>
        <p:nvCxnSpPr>
          <p:cNvPr id="84" name="直線コネクタ 83"/>
          <p:cNvCxnSpPr>
            <a:stCxn id="82" idx="3"/>
            <a:endCxn id="83" idx="1"/>
          </p:cNvCxnSpPr>
          <p:nvPr/>
        </p:nvCxnSpPr>
        <p:spPr>
          <a:xfrm flipV="1">
            <a:off x="5165177" y="5206662"/>
            <a:ext cx="193311" cy="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21" idx="3"/>
            <a:endCxn id="80" idx="1"/>
          </p:cNvCxnSpPr>
          <p:nvPr/>
        </p:nvCxnSpPr>
        <p:spPr>
          <a:xfrm flipV="1">
            <a:off x="3531374" y="5057634"/>
            <a:ext cx="684838" cy="26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endCxn id="67" idx="1"/>
          </p:cNvCxnSpPr>
          <p:nvPr/>
        </p:nvCxnSpPr>
        <p:spPr>
          <a:xfrm flipV="1">
            <a:off x="6189723" y="4001190"/>
            <a:ext cx="1334605" cy="1200721"/>
          </a:xfrm>
          <a:prstGeom prst="bentConnector3">
            <a:avLst>
              <a:gd name="adj1" fmla="val 84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1085163" y="5661248"/>
            <a:ext cx="704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動作セットの分岐・合流によって、戦略を柔軟に記述・変更可能にする。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36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91680" y="3143202"/>
            <a:ext cx="2160240" cy="1090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39871" y="3249374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移動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4654" y="3784545"/>
            <a:ext cx="83869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アーム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73882" y="3784545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尾部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70000" y="31998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駆動系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95936" y="3143202"/>
            <a:ext cx="3604644" cy="1090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33618" y="3242911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超音波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1915" y="3225819"/>
            <a:ext cx="78258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カラー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83590" y="3784131"/>
            <a:ext cx="9669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ジャイロ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25215" y="318248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センサ系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55369" y="3784545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自己位置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87437" y="4493386"/>
            <a:ext cx="695827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EV3API</a:t>
            </a:r>
            <a:r>
              <a:rPr kumimoji="1" lang="ja-JP" altLang="en-US" dirty="0" smtClean="0"/>
              <a:t> またはそのラッパー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4" idx="2"/>
          </p:cNvCxnSpPr>
          <p:nvPr/>
        </p:nvCxnSpPr>
        <p:spPr>
          <a:xfrm>
            <a:off x="2771800" y="4234164"/>
            <a:ext cx="0" cy="259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5664986" y="4235571"/>
            <a:ext cx="0" cy="2578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279725" y="1996670"/>
            <a:ext cx="1973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動作セットのリスト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58183" y="1996670"/>
            <a:ext cx="133882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動作実行部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3" idx="3"/>
            <a:endCxn id="22" idx="1"/>
          </p:cNvCxnSpPr>
          <p:nvPr/>
        </p:nvCxnSpPr>
        <p:spPr>
          <a:xfrm>
            <a:off x="3797011" y="2181336"/>
            <a:ext cx="48271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372200" y="3784131"/>
            <a:ext cx="7409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タッチ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766854" y="1996670"/>
            <a:ext cx="837594" cy="223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ログ</a:t>
            </a:r>
            <a:endParaRPr kumimoji="1" lang="ja-JP" altLang="en-US" dirty="0"/>
          </a:p>
        </p:txBody>
      </p:sp>
      <p:cxnSp>
        <p:nvCxnSpPr>
          <p:cNvPr id="54" name="カギ線コネクタ 53"/>
          <p:cNvCxnSpPr>
            <a:stCxn id="22" idx="2"/>
            <a:endCxn id="4" idx="0"/>
          </p:cNvCxnSpPr>
          <p:nvPr/>
        </p:nvCxnSpPr>
        <p:spPr>
          <a:xfrm rot="5400000">
            <a:off x="3630541" y="1507262"/>
            <a:ext cx="777200" cy="24946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2" idx="2"/>
            <a:endCxn id="10" idx="0"/>
          </p:cNvCxnSpPr>
          <p:nvPr/>
        </p:nvCxnSpPr>
        <p:spPr>
          <a:xfrm rot="16200000" flipH="1">
            <a:off x="5143769" y="2488713"/>
            <a:ext cx="777200" cy="5317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07317" y="1196752"/>
            <a:ext cx="8038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全体制御（インスタンス生成＆動作実行部の実行）</a:t>
            </a:r>
            <a:endParaRPr kumimoji="1" lang="ja-JP" altLang="en-US" dirty="0"/>
          </a:p>
        </p:txBody>
      </p:sp>
      <p:cxnSp>
        <p:nvCxnSpPr>
          <p:cNvPr id="68" name="直線矢印コネクタ 67"/>
          <p:cNvCxnSpPr>
            <a:endCxn id="23" idx="0"/>
          </p:cNvCxnSpPr>
          <p:nvPr/>
        </p:nvCxnSpPr>
        <p:spPr>
          <a:xfrm>
            <a:off x="3120590" y="1566084"/>
            <a:ext cx="7007" cy="4305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22" idx="0"/>
          </p:cNvCxnSpPr>
          <p:nvPr/>
        </p:nvCxnSpPr>
        <p:spPr>
          <a:xfrm>
            <a:off x="5262977" y="1566084"/>
            <a:ext cx="3504" cy="43058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8223410" y="1566084"/>
            <a:ext cx="3504" cy="4305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2259159" y="1566084"/>
            <a:ext cx="0" cy="153567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07317" y="3900085"/>
            <a:ext cx="864096" cy="5933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停止ボタン</a:t>
            </a:r>
            <a:endParaRPr kumimoji="1" lang="en-US" altLang="ja-JP" dirty="0" smtClean="0"/>
          </a:p>
        </p:txBody>
      </p:sp>
      <p:cxnSp>
        <p:nvCxnSpPr>
          <p:cNvPr id="77" name="直線矢印コネクタ 76"/>
          <p:cNvCxnSpPr>
            <a:endCxn id="76" idx="0"/>
          </p:cNvCxnSpPr>
          <p:nvPr/>
        </p:nvCxnSpPr>
        <p:spPr>
          <a:xfrm>
            <a:off x="1039365" y="1611659"/>
            <a:ext cx="0" cy="228842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722413" y="4946686"/>
            <a:ext cx="7927541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OS</a:t>
            </a:r>
            <a:endParaRPr kumimoji="1" lang="ja-JP" altLang="en-US" dirty="0"/>
          </a:p>
        </p:txBody>
      </p:sp>
      <p:cxnSp>
        <p:nvCxnSpPr>
          <p:cNvPr id="80" name="直線矢印コネクタ 79"/>
          <p:cNvCxnSpPr>
            <a:stCxn id="76" idx="2"/>
          </p:cNvCxnSpPr>
          <p:nvPr/>
        </p:nvCxnSpPr>
        <p:spPr>
          <a:xfrm>
            <a:off x="1039365" y="4493386"/>
            <a:ext cx="0" cy="45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6200000">
            <a:off x="449278" y="276320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ISR</a:t>
            </a:r>
            <a:r>
              <a:rPr kumimoji="1" lang="ja-JP" altLang="en-US" sz="1400" dirty="0" smtClean="0"/>
              <a:t>セット</a:t>
            </a:r>
            <a:endParaRPr kumimoji="1" lang="ja-JP" altLang="en-US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365704" y="16428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生成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325463" y="1651753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生成・使用</a:t>
            </a:r>
            <a:endParaRPr kumimoji="1" lang="ja-JP" altLang="en-US" sz="12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09767" y="20890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生成</a:t>
            </a:r>
            <a:endParaRPr kumimoji="1" lang="ja-JP" altLang="en-US" sz="1200" dirty="0"/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7026443" y="1583532"/>
            <a:ext cx="0" cy="153567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661346" y="20569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生成</a:t>
            </a:r>
            <a:endParaRPr kumimoji="1" lang="ja-JP" altLang="en-US" sz="12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843527" y="1886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全体設計</a:t>
            </a:r>
            <a:endParaRPr kumimoji="1" lang="ja-JP" altLang="en-US" sz="2000" b="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877075" y="324937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時計</a:t>
            </a:r>
            <a:endParaRPr kumimoji="1" lang="ja-JP" altLang="en-US" dirty="0"/>
          </a:p>
        </p:txBody>
      </p:sp>
      <p:cxnSp>
        <p:nvCxnSpPr>
          <p:cNvPr id="113" name="直線矢印コネクタ 112"/>
          <p:cNvCxnSpPr>
            <a:stCxn id="36" idx="2"/>
          </p:cNvCxnSpPr>
          <p:nvPr/>
        </p:nvCxnSpPr>
        <p:spPr>
          <a:xfrm>
            <a:off x="8185651" y="4234164"/>
            <a:ext cx="0" cy="259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1996993" y="5795972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 基本的に単ループでの実行を想定している。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09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707904" y="3326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3648" y="1196752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駆動系とセンサ系が上位に提供する</a:t>
            </a:r>
            <a:r>
              <a:rPr lang="en-US" altLang="ja-JP" dirty="0"/>
              <a:t>I/F</a:t>
            </a:r>
            <a:r>
              <a:rPr kumimoji="1" lang="ja-JP" altLang="en-US" dirty="0" smtClean="0"/>
              <a:t>の粒度の決定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（例）一定距離を直進</a:t>
            </a:r>
            <a:endParaRPr lang="en-US" altLang="ja-JP" dirty="0" smtClean="0"/>
          </a:p>
          <a:p>
            <a:r>
              <a:rPr lang="ja-JP" altLang="en-US" dirty="0" smtClean="0"/>
              <a:t>　　　　・左右モーター出力それぞれ</a:t>
            </a:r>
            <a:r>
              <a:rPr lang="en-US" altLang="ja-JP" dirty="0" smtClean="0"/>
              <a:t>50%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48%</a:t>
            </a:r>
            <a:r>
              <a:rPr lang="ja-JP" altLang="en-US" dirty="0"/>
              <a:t>に</a:t>
            </a:r>
            <a:r>
              <a:rPr lang="ja-JP" altLang="en-US" dirty="0" smtClean="0"/>
              <a:t>セットで</a:t>
            </a:r>
            <a:r>
              <a:rPr lang="en-US" altLang="ja-JP" dirty="0" smtClean="0"/>
              <a:t>8</a:t>
            </a:r>
            <a:r>
              <a:rPr lang="ja-JP" altLang="en-US" dirty="0" smtClean="0"/>
              <a:t>回転</a:t>
            </a:r>
            <a:endParaRPr lang="en-US" altLang="ja-JP" dirty="0" smtClean="0"/>
          </a:p>
          <a:p>
            <a:r>
              <a:rPr lang="ja-JP" altLang="en-US" dirty="0" smtClean="0"/>
              <a:t>　　　　・</a:t>
            </a:r>
            <a:r>
              <a:rPr lang="en-US" altLang="ja-JP" dirty="0" smtClean="0"/>
              <a:t>”</a:t>
            </a:r>
            <a:r>
              <a:rPr lang="ja-JP" altLang="en-US" dirty="0" smtClean="0"/>
              <a:t>速やかに直進モード</a:t>
            </a:r>
            <a:r>
              <a:rPr lang="en-US" altLang="ja-JP" dirty="0" smtClean="0"/>
              <a:t>”</a:t>
            </a:r>
            <a:r>
              <a:rPr lang="ja-JP" altLang="en-US" dirty="0" smtClean="0"/>
              <a:t> で </a:t>
            </a:r>
            <a:r>
              <a:rPr lang="en-US" altLang="ja-JP" dirty="0" smtClean="0"/>
              <a:t>50cm</a:t>
            </a:r>
          </a:p>
          <a:p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（例） 色識別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</a:t>
            </a:r>
            <a:r>
              <a:rPr lang="en-US" altLang="ja-JP" dirty="0" smtClean="0"/>
              <a:t>RGB</a:t>
            </a:r>
            <a:r>
              <a:rPr lang="ja-JP" altLang="en-US" dirty="0" smtClean="0"/>
              <a:t>値を返す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</a:t>
            </a:r>
            <a:r>
              <a:rPr lang="en-US" altLang="ja-JP" dirty="0" smtClean="0"/>
              <a:t>RGB</a:t>
            </a:r>
            <a:r>
              <a:rPr lang="ja-JP" altLang="en-US" dirty="0" smtClean="0"/>
              <a:t>値からカラーテーブルで変換したカラーコードを返す</a:t>
            </a:r>
            <a:endParaRPr lang="en-US" altLang="ja-JP" dirty="0" smtClean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まいまい</a:t>
            </a:r>
            <a:r>
              <a:rPr lang="ja-JP" altLang="en-US" dirty="0" smtClean="0"/>
              <a:t>式等の周期実行を必要とする機能との親和性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カラーセンサの時間分解能によっては、単ループでは機能しないこともある。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動作セットの記述法</a:t>
            </a:r>
            <a:endParaRPr lang="en-US" altLang="ja-JP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DSL</a:t>
            </a:r>
            <a:r>
              <a:rPr lang="ja-JP" altLang="en-US" dirty="0" smtClean="0"/>
              <a:t>を作成するのがベストだが、処理速度の問題が生じれば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関数ポインタで</a:t>
            </a:r>
            <a:r>
              <a:rPr lang="ja-JP" altLang="en-US" dirty="0" err="1" smtClean="0"/>
              <a:t>ごり</a:t>
            </a:r>
            <a:r>
              <a:rPr lang="ja-JP" altLang="en-US" dirty="0" smtClean="0"/>
              <a:t>押しすることになる。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71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261</Words>
  <Application>Microsoft Office PowerPoint</Application>
  <PresentationFormat>画面に合わせる (4:3)</PresentationFormat>
  <Paragraphs>85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twalk</cp:lastModifiedBy>
  <cp:revision>22</cp:revision>
  <dcterms:created xsi:type="dcterms:W3CDTF">2016-06-17T13:49:27Z</dcterms:created>
  <dcterms:modified xsi:type="dcterms:W3CDTF">2016-06-18T03:11:50Z</dcterms:modified>
</cp:coreProperties>
</file>