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0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00798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185897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381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361022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  <a:endParaRPr lang="ja-JP" altLang="en-US" sz="32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ここに一文を入力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9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33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106</cp:revision>
  <cp:lastPrinted>2016-08-15T04:36:09Z</cp:lastPrinted>
  <dcterms:created xsi:type="dcterms:W3CDTF">2016-08-15T01:34:35Z</dcterms:created>
  <dcterms:modified xsi:type="dcterms:W3CDTF">2016-08-15T05:18:36Z</dcterms:modified>
</cp:coreProperties>
</file>