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"/>
  </p:notesMasterIdLst>
  <p:sldIdLst>
    <p:sldId id="264" r:id="rId2"/>
  </p:sldIdLst>
  <p:sldSz cx="15119350" cy="10691813"/>
  <p:notesSz cx="6735763" cy="9866313"/>
  <p:defaultTextStyle>
    <a:defPPr>
      <a:defRPr lang="ja-JP"/>
    </a:defPPr>
    <a:lvl1pPr marL="0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  <a:srgbClr val="CF1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40AA-5DCF-4644-846F-5EE03622738A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8D0C-A51B-464A-9924-D3AC9720D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8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98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89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3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1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6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5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9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6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8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36369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40944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364481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(1/2)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954172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(2/2)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4718190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3200" b="1" dirty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</a:p>
        </p:txBody>
      </p:sp>
      <p:sp>
        <p:nvSpPr>
          <p:cNvPr id="21" name="四角形吹き出し 20"/>
          <p:cNvSpPr/>
          <p:nvPr/>
        </p:nvSpPr>
        <p:spPr>
          <a:xfrm>
            <a:off x="361022" y="991122"/>
            <a:ext cx="11321474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ここに一文を入力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09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33</Words>
  <Application>Microsoft Office PowerPoint</Application>
  <PresentationFormat>ユーザー設定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Yajima Masashi</dc:creator>
  <cp:lastModifiedBy>Yajima Masashi</cp:lastModifiedBy>
  <cp:revision>106</cp:revision>
  <cp:lastPrinted>2016-08-15T04:36:09Z</cp:lastPrinted>
  <dcterms:created xsi:type="dcterms:W3CDTF">2016-08-15T01:34:35Z</dcterms:created>
  <dcterms:modified xsi:type="dcterms:W3CDTF">2016-08-15T05:21:55Z</dcterms:modified>
</cp:coreProperties>
</file>