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1627" y="29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74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3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7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6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52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5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2BE1-D16E-4997-846B-6FB06493AA1E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E2F7-9BA6-4452-9BE0-773B7CE01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3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92696" y="625568"/>
            <a:ext cx="140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会場審査員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6832" y="348077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latin typeface="+mn-ea"/>
              </a:rPr>
              <a:t>アピールシート</a:t>
            </a:r>
            <a:endParaRPr kumimoji="1" lang="ja-JP" altLang="en-US" sz="4800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04664" y="392281"/>
            <a:ext cx="6048672" cy="767990"/>
          </a:xfrm>
          <a:prstGeom prst="roundRect">
            <a:avLst>
              <a:gd name="adj" fmla="val 7681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0899" y="1230896"/>
            <a:ext cx="3708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+mn-ea"/>
              </a:rPr>
              <a:t>所属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チーム名　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04664" y="2704548"/>
            <a:ext cx="6048672" cy="6496924"/>
          </a:xfrm>
          <a:prstGeom prst="roundRect">
            <a:avLst>
              <a:gd name="adj" fmla="val 751"/>
            </a:avLst>
          </a:prstGeom>
          <a:noFill/>
          <a:ln w="76200" cmpd="dbl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584734" y="7977336"/>
            <a:ext cx="5652578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04664" y="8041099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審査員</a:t>
            </a:r>
            <a:r>
              <a:rPr lang="ja-JP" altLang="en-US" sz="1400" dirty="0"/>
              <a:t>メモ</a:t>
            </a:r>
            <a:endParaRPr kumimoji="1" lang="ja-JP" altLang="en-US" sz="1400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404664" y="2504728"/>
            <a:ext cx="396044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04664" y="278893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出場チームからのアピールポイント</a:t>
            </a:r>
            <a:endParaRPr kumimoji="1"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26" y="1306069"/>
            <a:ext cx="1862310" cy="12809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92696" y="212607"/>
            <a:ext cx="20882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イノベーター部門</a:t>
            </a:r>
            <a:endParaRPr kumimoji="1" lang="ja-JP" alt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404664" y="1856656"/>
            <a:ext cx="396044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6" y="9276654"/>
            <a:ext cx="3174281" cy="5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Company>ikehouse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江口</dc:creator>
  <cp:lastModifiedBy>kana nakajima</cp:lastModifiedBy>
  <cp:revision>10</cp:revision>
  <cp:lastPrinted>2015-04-27T04:39:11Z</cp:lastPrinted>
  <dcterms:created xsi:type="dcterms:W3CDTF">2015-04-12T08:07:54Z</dcterms:created>
  <dcterms:modified xsi:type="dcterms:W3CDTF">2016-04-11T08:41:34Z</dcterms:modified>
</cp:coreProperties>
</file>