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0" y="4314328"/>
            <a:ext cx="2910839" cy="374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4"/>
            <a:ext cx="640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1"/>
            <a:ext cx="10820400" cy="2802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6" y="3649132"/>
            <a:ext cx="10130516" cy="999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6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5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6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0984229" y="270129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0"/>
            <a:ext cx="10146185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6" y="3648314"/>
            <a:ext cx="10144653" cy="999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1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1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1" cy="626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7" y="2904066"/>
            <a:ext cx="3456431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1" cy="626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0" y="2904565"/>
            <a:ext cx="3456431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2" y="4191000"/>
            <a:ext cx="3448934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2" y="2362200"/>
            <a:ext cx="344893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2"/>
            <a:ext cx="3448934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4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0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8"/>
            <a:ext cx="4024124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2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6"/>
            <a:ext cx="3903133" cy="8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title"/>
          </p:nvPr>
        </p:nvSpPr>
        <p:spPr>
          <a:xfrm>
            <a:off x="685800" y="753533"/>
            <a:ext cx="10820398" cy="2801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24466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5800" y="381001"/>
            <a:ext cx="6991491" cy="364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2194558"/>
            <a:ext cx="5333999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2194558"/>
            <a:ext cx="5333999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14408" y="2183801"/>
            <a:ext cx="50799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85800" y="3132666"/>
            <a:ext cx="5311774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400800" y="2183801"/>
            <a:ext cx="51053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3132666"/>
            <a:ext cx="5333999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85800" y="1524000"/>
            <a:ext cx="4114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95582" y="746758"/>
            <a:ext cx="6510618" cy="5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5800" y="3124199"/>
            <a:ext cx="4114800" cy="3094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687323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861238" y="751241"/>
            <a:ext cx="3644961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3124199"/>
            <a:ext cx="6873239" cy="3094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3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8"/>
            <a:ext cx="10821840" cy="34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4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reeye.com/blog/threat-research/2015/07/demonstrating_hustle.html" TargetMode="External"/><Relationship Id="rId4" Type="http://schemas.openxmlformats.org/officeDocument/2006/relationships/hyperlink" Target="https://www.fireeye.com/blog/threat-research/2014/11/operation_doubletap.html" TargetMode="External"/><Relationship Id="rId5" Type="http://schemas.openxmlformats.org/officeDocument/2006/relationships/hyperlink" Target="https://apt.securelist.com/#firstPage" TargetMode="External"/><Relationship Id="rId6" Type="http://schemas.openxmlformats.org/officeDocument/2006/relationships/hyperlink" Target="http://cybercampaigns.ne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ireeye.com/blog/threat-research/2015/06/operation-clandestine-wolf-adobe-flash-zero-day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reeye.com/blog/threat-research/2014/04/new-zero-day-exploit-targeting-internet-explorer-versions-9-through-11-identified-in-targeted-attacks.html" TargetMode="External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APT3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3632201"/>
            <a:ext cx="9448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Ryan Sidebottom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October 30, 2015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WHY LISTEN TO ME?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Because I play Ultimate Frisbee in suits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106" y="2599078"/>
            <a:ext cx="7299158" cy="409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BUT CAN WE STOP THEM?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Well….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They use “zero-day exploits, continually updated custom backdoors, and throwaway CnC infrastructure, making it difficult to track them across campaigns”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WHAT’S THAT MEAN?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Good luck, you’ll need it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Or don’t use Adobe…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While you’re at it, don’t use a computer either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Maybe try and put a condom on it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Lube might be a better purchase for when they screw you over though…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MORE…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https://www.fireeye.com/blog/threat-research/2015/07/demonstrating_hustle.html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Gives you the targets of some Chinese APT groups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https://www.fireeye.com/blog/threat-research/2014/11/operation_doubletap.html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More APT 3 info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https://apt.securelist.com/#firstPage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Interactive listing of malicious files from APTs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http://cybercampaigns.net/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List of some APT groups…some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REFERENCES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https://www.fireeye.com/blog/threat-research/2015/06/operation-clandestine-wolf-adobe-flash-zero-day.html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Google Images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THANKS FOR LISTENING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486" y="2217569"/>
            <a:ext cx="8497733" cy="446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I’m also a second year CSEC student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 know how to physically break things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 also worked with FireEye in creating rules to try                                                   and prevent APT 3 this past summer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CoD Zombies circle strategy </a:t>
            </a:r>
            <a:r>
              <a:rPr lang="en-US"/>
              <a:t>extraordinaire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2871" y="2816057"/>
            <a:ext cx="3166310" cy="3694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WHAT’S AN APT3?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1999584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It’s not apartment 3…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APT = Advanced Persistent Threat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It’s actually UPS!!!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Chinese hacking group called UPS….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Tracked by FireEye as APT3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1585" y="3320464"/>
            <a:ext cx="2343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525" y="4705069"/>
            <a:ext cx="2504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58779" y="764372"/>
            <a:ext cx="10447420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 WHAT CAN BROWN DO FOR YOU?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Exploit Adobe Flash because who can’t!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Me…lol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Responsible for exploiting an Adobe Flash Player zero-day vulnerability (CVE-2015-3113)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They can also exploit your browser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Also responsible for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Operation Clandestine Fox</a:t>
            </a: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exploit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But that was for IE 9 through 11…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856830"/>
            <a:ext cx="5705474" cy="17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WHO DOESN’T LIKE CHINA?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UPS is one of the more sophisticated threat groups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 a history of introducing new browser-based zero-day exploits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e.g., Internet Explorer, Firefox, and Adobe Flash Player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After successfully exploiting a target host, they quickly dump credentials, move laterally to additional hosts, and install custom backdoors. 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YAY!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WHAT’S THE THREAT?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Well back in June they launched phishing campaigns against select organizations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Aerospace and Defense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Construction and Engineering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High Tech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Telecommunications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Transportation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284" y="2702434"/>
            <a:ext cx="3396916" cy="401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DID THE PHISHING LEAD TO?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Downloading a custom backdoor, SHOTPUT to victim’s computer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704" y="2622464"/>
            <a:ext cx="9716591" cy="386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EXPLOIT DEETS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Exploits unpatched vulnerability in how Adobe Flash Player parses Flash Video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Common vector corruption techniques used to bypass Address Space Layout                                             Randomization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Bypasses Data Execution Prevention by                                                         using Return-Oriented Programming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Then you’re screwed…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918" y="3121078"/>
            <a:ext cx="4864199" cy="36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 YOUR SAYING…?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Once APT 3 is in, you’re their toy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APT 3 works swiftly and is extremely proficient at enumerating and lateral movement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