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33" d="100"/>
          <a:sy n="233" d="100"/>
        </p:scale>
        <p:origin x="-104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0751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selinuxproject.org/page/NB_MLS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access.redhat.com/documentation/en-US/Red_Hat_Enterprise_Linux/7/pdf/SELinux_Users_and_Administrators_Guide/Red_Hat_Enterprise_Linux-7-SELinux_Users_and_Administrators_Guide-en-US.pdf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linuxproject.org/page/NB_Subjects" TargetMode="External"/><Relationship Id="rId4" Type="http://schemas.openxmlformats.org/officeDocument/2006/relationships/hyperlink" Target="http://selinuxproject.org/page/NB_Objects" TargetMode="External"/><Relationship Id="rId5" Type="http://schemas.openxmlformats.org/officeDocument/2006/relationships/hyperlink" Target="https://access.redhat.com/documentation/en-US/Red_Hat_Enterprise_Linux/7/pdf/SELinux_Users_and_Administrators_Guide/Red_Hat_Enterprise_Linux-7-SELinux_Users_and_Administrators_Guide-en-US.pdf" TargetMode="External"/><Relationship Id="rId6" Type="http://schemas.openxmlformats.org/officeDocument/2006/relationships/hyperlink" Target="http://danwalsh.livejournal.com/9031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There are only 1024 categories (0 - 1023)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Traditionally, maximum sensitivity is s15 (compile time option)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These dominance rules work in collaboration with the Bell-La Padula Access Model diagram in the previous slide.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http://selinuxproject.org/page/NB_MLS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You can see that my user is running as unconfined (id -Z).  This is using the default RHEL 7 targeted SELinux policy.  Any processes spawned by my user will be run as unconfined as well.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SELinux stands for “Security Enhanced Linux”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Most OS’s use Discretionary Access Control (DAC) whereas SELinux introduces Mandatory Access Control (MAC)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DAC on *NIX systems define read, write, execute on an individual, group and everyone else. They are user defined.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MAC / SELinux is context based.  Each process and file has a security context that contains relevant security information.  The system uses policies to enforce these interactions and is an administratively defined permission model.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SELinux stands for “Security Enhanced Linux”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Most OS’s use Discretionary Access Control (DAC) whereas SELinux introduces Mandatory Access Control (MAC)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DAC on *NIX systems define read, write, execute on an individual, group and everyone else. They are user defined.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MAC / SELinux is context based.  Each process and file has a security context that contains relevant security information.  The system uses policies to enforce these interactions and is an administratively defined permission model.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SELinux stands for “Security Enhanced Linux”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Most OS’s use Discretionary Access Control (DAC) whereas SELinux introduces Mandatory Access Control (MAC)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DAC on *NIX systems define read, write, execute on an individual, group and everyone else. They are user defined.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MAC / SELinux is context based.  Each process and file has a security context that contains relevant security information.  The system uses policies to enforce these interactions and is an administratively defined permission model.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[1]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https://access.redhat.com/documentation/en-US/Red_Hat_Enterprise_Linux/7/pdf/SELinux_Users_and_Administrators_Guide/Red_Hat_Enterprise_Linux-7-SELinux_Users_and_Administrators_Guide-en-US.pdf</a:t>
            </a:r>
            <a:r>
              <a:rPr lang="en">
                <a:solidFill>
                  <a:schemeClr val="dk1"/>
                </a:solidFill>
              </a:rPr>
              <a:t> (Page 12)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http://selinuxproject.org/page/NB_Subjects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http://selinuxproject.org/page/NB_Objects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https://access.redhat.com/documentation/en-US/Red_Hat_Enterprise_Linux/7/pdf/SELinux_Users_and_Administrators_Guide/Red_Hat_Enterprise_Linux-7-SELinux_Users_and_Administrators_Guide-en-US.pdf</a:t>
            </a:r>
            <a:r>
              <a:rPr lang="en"/>
              <a:t> (Page 6)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[4]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http://danwalsh.livejournal.com/9031.html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Targeted policy used to only allow unconfined users.  Strict was later merged into the targeted policy.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SELinux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Evan Reichard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MLS / MCS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5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 dirty="0"/>
              <a:t>s0-s0:c0.c1023</a:t>
            </a:r>
            <a:r>
              <a:rPr lang="en" dirty="0"/>
              <a:t> is the level in this example: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The level is made up of the sensitivity and category values (s &amp; c, respectively)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MCS has one sensitivity, s0 (as indicated by </a:t>
            </a:r>
            <a:r>
              <a:rPr lang="en" b="1" dirty="0"/>
              <a:t>s0-s0</a:t>
            </a:r>
            <a:r>
              <a:rPr lang="en" dirty="0"/>
              <a:t>). MLS can have many.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Categories are optional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How is access determined? Dominance rules ;)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No, really.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u="sng" dirty="0"/>
              <a:t>Jared dominates Bryan:</a:t>
            </a:r>
            <a:r>
              <a:rPr lang="en" dirty="0"/>
              <a:t> If the sensitivity of Jared is equal to or higher than the sensitivity of Bryan </a:t>
            </a:r>
            <a:r>
              <a:rPr lang="en" b="1" dirty="0"/>
              <a:t>and</a:t>
            </a:r>
            <a:r>
              <a:rPr lang="en" dirty="0"/>
              <a:t> the categories of Jared are the same or a superset of the categories of Bryan. [1]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Since MCS only has one sensitivity level, dominance is only determined based on category.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75" y="1576750"/>
            <a:ext cx="4138525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Reading Contexts (-Z)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ps aux -Z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ls -lahZ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id -Z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00" y="1457400"/>
            <a:ext cx="8260824" cy="66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00" y="2418092"/>
            <a:ext cx="5602998" cy="120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100" y="4001354"/>
            <a:ext cx="4138525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020083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Install shit u need first tho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yum install setroubleshoot setools-console policycoreutils-devel -y</a:t>
            </a:r>
            <a:br>
              <a:rPr lang="en" b="1" dirty="0"/>
            </a:br>
            <a:endParaRPr lang="en" b="1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chcon (Changes context)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chcon --reference=/var/www ~/public_html/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chcon &lt;context&gt; /path/to/a/newfile</a:t>
            </a:r>
            <a:br>
              <a:rPr lang="en" b="1" dirty="0"/>
            </a:br>
            <a:endParaRPr lang="en" b="1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sealert (Searches for any SELinux alerts within audit.log)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sealert -a /var/log/audit/audit.log</a:t>
            </a:r>
            <a:br>
              <a:rPr lang="en" b="1" dirty="0"/>
            </a:br>
            <a:endParaRPr lang="en" b="1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restorecon (Restores the context of a file to the defaults)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restorecon -v /path/to/a/file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 dirty="0"/>
              <a:t>Restores to context defined within: </a:t>
            </a:r>
            <a:r>
              <a:rPr lang="en" b="1" dirty="0"/>
              <a:t>/etc/selinux/targeted/contexts/files/file_contexts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Policy Generation Tools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audit2allow (Generates SELinux policies based off of audit.log errors)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audit2allow -a -M &lt;module_t.te&gt;</a:t>
            </a:r>
            <a:br>
              <a:rPr lang="en" b="1" dirty="0"/>
            </a:br>
            <a:endParaRPr lang="en" b="1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audit2why (Why was access denied?)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audit2why -a</a:t>
            </a:r>
            <a:br>
              <a:rPr lang="en" b="1" dirty="0"/>
            </a:br>
            <a:endParaRPr lang="en" b="1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checkmodule (Module compiler)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checkmodule -M -m -o &lt;module_t.mod&gt; &lt;module_t.te&gt;</a:t>
            </a:r>
            <a:br>
              <a:rPr lang="en" b="1" dirty="0"/>
            </a:br>
            <a:endParaRPr lang="en" b="1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semodule_package (Create an SELinux module package)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b="1" dirty="0"/>
              <a:t>semodule_package -o &lt;module_t.pp&gt; -m &lt;module_t.mod&gt;</a:t>
            </a:r>
            <a:br>
              <a:rPr lang="en" b="1" dirty="0"/>
            </a:br>
            <a:endParaRPr lang="en" b="1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semodule (Installs the created module)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semodule -i </a:t>
            </a:r>
            <a:r>
              <a:rPr lang="en" b="1" dirty="0"/>
              <a:t>&lt;module_t.pp&gt;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Troubleshooting SELinux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 dirty="0"/>
              <a:t>sealert -a /var/log/audit/audit.log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This will usually tell you what’s wrong!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endParaRPr lang="en" dirty="0"/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You mean all I have to do is run: </a:t>
            </a:r>
            <a:r>
              <a:rPr lang="en" b="1" dirty="0"/>
              <a:t>restorecon -v /var/www/html/evans/selinux.html </a:t>
            </a:r>
            <a:r>
              <a:rPr lang="en" dirty="0"/>
              <a:t>!?!?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825" y="1911950"/>
            <a:ext cx="7250449" cy="15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6" y="911400"/>
            <a:ext cx="8593682" cy="332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98950" y="4184625"/>
            <a:ext cx="5718899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(Yes that’s a real website…)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WTF is SELinux?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62000" cy="38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 b="1"/>
              <a:t>setenforce 0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408425" y="22204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lol jk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WTF is SELinux?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62000" cy="38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 dirty="0"/>
              <a:t>setenforce 0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sz="1800" dirty="0">
                <a:solidFill>
                  <a:srgbClr val="545454"/>
                </a:solidFill>
                <a:highlight>
                  <a:srgbClr val="FFFFFF"/>
                </a:highlight>
              </a:rPr>
              <a:t>ಠ_ಠ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At least try! (I’ll show you how)</a:t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Discretionary Access Control (DAC) vs. Mandatory Access Control (MAC)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DAC: </a:t>
            </a:r>
            <a:r>
              <a:rPr lang="en" b="1" dirty="0"/>
              <a:t>-rwxrwxrwx </a:t>
            </a:r>
            <a:r>
              <a:rPr lang="en" dirty="0"/>
              <a:t>(user, group, everyone else)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 dirty="0"/>
              <a:t>User defined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 dirty="0"/>
              <a:t>User: “lol idk wat im doing, </a:t>
            </a:r>
            <a:r>
              <a:rPr lang="en" b="1" dirty="0"/>
              <a:t>chmod -R 777 /var/www/html/</a:t>
            </a:r>
            <a:r>
              <a:rPr lang="en" dirty="0"/>
              <a:t>”</a:t>
            </a:r>
            <a:br>
              <a:rPr lang="en" dirty="0"/>
            </a:br>
            <a:endParaRPr lang="en" dirty="0"/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MAC / SELinux: </a:t>
            </a:r>
            <a:r>
              <a:rPr lang="en" b="1" dirty="0"/>
              <a:t>system_u:object_r:admin_home_t:s0</a:t>
            </a:r>
            <a:r>
              <a:rPr lang="en" dirty="0"/>
              <a:t> (user, role, type, level)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 dirty="0"/>
              <a:t>Type Enforcement (TE), Multi-Category Security (MCS), Multi-Level Security (MLS)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 dirty="0"/>
              <a:t>Administratively defined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continued...	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Role-Based Access Control (RBAC)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Users are authorized for roles, roles are authorized for domains. [1] 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 b="1" dirty="0"/>
              <a:t>system_u -&gt; object_r -&gt; admin_home_t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Roles ultimately control what object types can be accessed; They are the intermediary between users and type.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Subjects &amp; Objects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u="sng" dirty="0"/>
              <a:t>Subjects:</a:t>
            </a:r>
            <a:r>
              <a:rPr lang="en" dirty="0"/>
              <a:t> person, process, or device. [1]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u="sng" dirty="0"/>
              <a:t>Object:</a:t>
            </a:r>
            <a:r>
              <a:rPr lang="en" dirty="0"/>
              <a:t> files, sockets, pipes or network interfaces that are accessed via processes. [2]</a:t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SELinux policy is consulted only if DAC permits. [3]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I.e. If </a:t>
            </a:r>
            <a:r>
              <a:rPr lang="en" b="1" dirty="0"/>
              <a:t>httpd </a:t>
            </a:r>
            <a:r>
              <a:rPr lang="en" dirty="0"/>
              <a:t>is trying to access file </a:t>
            </a:r>
            <a:r>
              <a:rPr lang="en" b="1" i="1" dirty="0"/>
              <a:t>fav_tswift_songs.csv</a:t>
            </a:r>
            <a:r>
              <a:rPr lang="en" dirty="0"/>
              <a:t> (size: 20MB) owned by user </a:t>
            </a:r>
            <a:r>
              <a:rPr lang="en" b="1" dirty="0"/>
              <a:t>tfo </a:t>
            </a:r>
            <a:r>
              <a:rPr lang="en" dirty="0"/>
              <a:t>with permissions 600 (-rw-------), it will flat out deny access regardless of subject and object SE contexts. (DAC has no read access for </a:t>
            </a:r>
            <a:r>
              <a:rPr lang="en" b="1" dirty="0"/>
              <a:t>httpd</a:t>
            </a:r>
            <a:r>
              <a:rPr lang="en" dirty="0"/>
              <a:t> so SELinux policy isn’t consulted)</a:t>
            </a:r>
            <a:br>
              <a:rPr lang="en" dirty="0"/>
            </a:br>
            <a:endParaRPr lang="en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Confined vs. Unconfined domains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A confined domain is a domain where a policy exists already (E.g. httpd)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An unconfined domain resulted in the realization that we can’t create a policy for literally every situation.  The unconfined domain basically gets complete access to the system governed by DAC. [4]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SELinux Modes / Types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b="1" dirty="0"/>
              <a:t>Targeted (Default)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Subjects confined or unconfined*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DAC -&gt; TE - &gt; MCS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Single level</a:t>
            </a:r>
            <a:br>
              <a:rPr lang="en" sz="1200" dirty="0"/>
            </a:br>
            <a:endParaRPr lang="en" sz="12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b="1" dirty="0"/>
              <a:t>Strict (Older)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Same as targeted, but confined </a:t>
            </a:r>
            <a:br>
              <a:rPr lang="en" sz="1200" dirty="0"/>
            </a:br>
            <a:endParaRPr lang="en" sz="12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b="1" dirty="0"/>
              <a:t>Minimum (Newer)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Unconfined by default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Apply policies manually</a:t>
            </a:r>
            <a:br>
              <a:rPr lang="en" sz="1200" dirty="0"/>
            </a:br>
            <a:endParaRPr lang="en" sz="12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b="1" dirty="0"/>
              <a:t>MLS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DAC - &gt; MLS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Multi-Level Security that conforms to the Bell-La Padula Access Model.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75" y="1325050"/>
            <a:ext cx="3715300" cy="2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183325" y="3818475"/>
            <a:ext cx="3715199" cy="2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00" i="1">
                <a:solidFill>
                  <a:srgbClr val="666666"/>
                </a:solidFill>
              </a:rPr>
              <a:t>Source: RHEL 7 SELinux Users &amp; Administration Guide, MLS Data Flow (Page 56)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 / Domain Access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512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Objects and subjects contain a type, indicated by an appended “_t”</a:t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Object &amp; subject scope type access can vary based on policy.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A subject in the </a:t>
            </a:r>
            <a:r>
              <a:rPr lang="en" b="1" dirty="0"/>
              <a:t>unconfined_t</a:t>
            </a:r>
            <a:r>
              <a:rPr lang="en" dirty="0"/>
              <a:t> domain has access to whatever DAC allows it.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Domain transition rules dictate what transitions can happen 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 dirty="0"/>
              <a:t>(E.g. An </a:t>
            </a:r>
            <a:r>
              <a:rPr lang="en" b="1" dirty="0"/>
              <a:t>unconfined_t</a:t>
            </a:r>
            <a:r>
              <a:rPr lang="en" dirty="0"/>
              <a:t> user executes </a:t>
            </a:r>
            <a:r>
              <a:rPr lang="en" b="1" dirty="0"/>
              <a:t>/bin/passwd</a:t>
            </a:r>
            <a:r>
              <a:rPr lang="en" dirty="0"/>
              <a:t>, transitioning to </a:t>
            </a:r>
            <a:r>
              <a:rPr lang="en" b="1" dirty="0"/>
              <a:t>passwd_exec_t</a:t>
            </a:r>
            <a:r>
              <a:rPr lang="en" dirty="0"/>
              <a:t>, which is allowed to transition to </a:t>
            </a:r>
            <a:r>
              <a:rPr lang="en" b="1" dirty="0"/>
              <a:t>shadow_t </a:t>
            </a:r>
            <a:r>
              <a:rPr lang="en" dirty="0"/>
              <a:t>in order to read </a:t>
            </a:r>
            <a:r>
              <a:rPr lang="en" b="1" dirty="0"/>
              <a:t>/etc/shadow</a:t>
            </a:r>
            <a:r>
              <a:rPr lang="en" dirty="0"/>
              <a:t>)</a:t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Additional constraints can be added by a policy builder to different types in order to allow or constrain transitions to different domains.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652</Words>
  <Application>Microsoft Macintosh PowerPoint</Application>
  <PresentationFormat>On-screen Show (16:9)</PresentationFormat>
  <Paragraphs>117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simple-light-2</vt:lpstr>
      <vt:lpstr>SELinux</vt:lpstr>
      <vt:lpstr>WTF is SELinux?</vt:lpstr>
      <vt:lpstr>PowerPoint Presentation</vt:lpstr>
      <vt:lpstr>lol jk</vt:lpstr>
      <vt:lpstr>WTF is SELinux?</vt:lpstr>
      <vt:lpstr>continued... </vt:lpstr>
      <vt:lpstr>The Basics</vt:lpstr>
      <vt:lpstr>SELinux Modes / Types</vt:lpstr>
      <vt:lpstr>Type / Domain Access</vt:lpstr>
      <vt:lpstr>MLS / MCS</vt:lpstr>
      <vt:lpstr>Reading Contexts (-Z)</vt:lpstr>
      <vt:lpstr>Tools</vt:lpstr>
      <vt:lpstr>Policy Generation Tools</vt:lpstr>
      <vt:lpstr>Troubleshooting SELinux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SELinux</dc:title>
  <cp:lastModifiedBy>Evan</cp:lastModifiedBy>
  <cp:revision>6</cp:revision>
  <dcterms:modified xsi:type="dcterms:W3CDTF">2015-12-13T18:28:22Z</dcterms:modified>
</cp:coreProperties>
</file>