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matic SC"/>
      <p:regular r:id="rId29"/>
      <p:bold r:id="rId30"/>
    </p:embeddedFont>
    <p:embeddedFont>
      <p:font typeface="Source Code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tcp vs. udp, talk about ports 22,80,443,3389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netstat is your friend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the scan before host based firewalls were added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**NOTE** to nmap through a proxy, we need to do full connect scans and assume all hosts are alive (nmap -sT -Pn)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frequently use the jpeg protocol - just another reason why the OSI model blows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05.jpg"/><Relationship Id="rId5" Type="http://schemas.openxmlformats.org/officeDocument/2006/relationships/image" Target="../media/image12.png"/><Relationship Id="rId6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Pivoting: How to Get Around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Bryan Harmat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125" y="84450"/>
            <a:ext cx="2339876" cy="33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Pivoting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15650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Let’s talk about nmap and ports and walls of fire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32975"/>
            <a:ext cx="2517000" cy="16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604" y="2081775"/>
            <a:ext cx="4622949" cy="263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762" y="1632975"/>
            <a:ext cx="2862874" cy="17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Transmission Control Protocol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50" y="1228675"/>
            <a:ext cx="8107281" cy="33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Datagram Protocol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75" y="1419179"/>
            <a:ext cx="8076450" cy="29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nmap stuff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-v = verbose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-n = no hostname resolution (speeds scans up so that they don’t do a DNS lookup)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-sT = full TCP connect scan (not stealthy, connections can get logged)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-Pn = assume the host is alive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-T# = speed of scan (0 &lt;= # &lt;= 5)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-p = specified ports to scan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Scenario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We are assuming we are in a post compromise situation and already have valid credentials to systems (through social engineering, or dropping that 0 day we keep in our back pocket)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Topology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862" y="0"/>
            <a:ext cx="6494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Topology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937" y="0"/>
            <a:ext cx="6494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260" y="0"/>
            <a:ext cx="714347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331575" y="1430925"/>
            <a:ext cx="4888200" cy="63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>
                <a:solidFill>
                  <a:srgbClr val="FF0000"/>
                </a:solidFill>
              </a:rPr>
              <a:t>nmap -n -v -T5 -p 22,80,443,3389 10.182.200.101-104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0"/>
            <a:ext cx="7143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 in case you forgot Who I Am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I’m just a guy wearing pants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Did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nmap -n -v -T5 -p 22,80,443,3389 10.182.200.101-104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-N -f -D 12345 root@10.182.200.104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-N = ssh should not send any remote commands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-f = background ssh immediately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-D 12345 = have the port forward listen on 127.0.0.1:12345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/etc/proxychains.conf: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socks4 127.0.0.1 12345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proxychains nmap -n -v -sT -Pn -p 22,80,443,3389 10.182.200.101-104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Did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further pivot: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proxychains ssh -f -N -D 12346 root@10.182.200.101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change proxychains.conf to: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socks4 127.0.0.1 12346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proxychains nmap -n -v -sT -Pn -p 22,80,443,3389 10.182.200.103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proxychains rdesktop -g 85% 10.182.200.103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10.182.200.101 - iptables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iptables -F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iptables -A INPUT -s 10.182.200.0/24 -j ACCEPT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iptables -A INPUT -i lo -j ACCEPT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iptables -P OUTPUT ACCEPT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iptables -P INPUT DROP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10.182.200.103 - netsh firewall rules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netsh advfirewall reset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netsh advfirewall set allprofiles state on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netsh advfirewall firewall delete rule name=all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netsh advfirewall set allprofiles firewallpolicy blockinbound,blockoutbound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netsh advfirewall firewall add rule name=loopback dir=out remoteip=127.0.0.0/8 action=allow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netsh advfirewall firewall add rule name=loopback dir=in remoteip=127.0.0.0/8 action=allow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netsh advfirewall firewall add rule name=RDP dir=out protocol=tcp localport=3389 remoteip=10.182.200.101 action=allow</a:t>
            </a: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netsh advfirewall firewall add rule name=RDP dir=in protocol=tcp localport=3389 remoteip=10.182.200.101 action=allow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575" y="154325"/>
            <a:ext cx="4834849" cy="483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OSI Model Review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TCP/UDP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nmap stuff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Firewalls &amp; ACLs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iptables (Common on most Linux distros)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netsh (Windows)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proxychains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nmap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is Pivoting?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is Pivoting?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Definitions: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 short rod or shaft on which a related part rotates or swings.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 person or thing on which something depends; the central or crucial factor</a:t>
            </a:r>
          </a:p>
          <a:p>
            <a:pPr indent="-342900" lvl="1" marL="9144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The act of turning on a pivot.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562" y="76200"/>
            <a:ext cx="6290866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for a Tangent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920675"/>
            <a:ext cx="44767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775" y="0"/>
            <a:ext cx="42504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Why the OSI Model is Shitty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The Open Systems Interconnection model (OSI Model) is a conceptual model that characterizes and </a:t>
            </a:r>
            <a:r>
              <a:rPr b="1" lang="en" sz="2400" u="sng">
                <a:solidFill>
                  <a:srgbClr val="000000"/>
                </a:solidFill>
              </a:rPr>
              <a:t>standardizes the communication functions of a telecommunication or computing system</a:t>
            </a:r>
            <a:r>
              <a:rPr lang="en" sz="2400">
                <a:solidFill>
                  <a:srgbClr val="000000"/>
                </a:solidFill>
              </a:rPr>
              <a:t> without regard of their underlying internal structure and technology. (Wikipedia - OSI Model)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