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9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103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24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7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4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4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E075-BAEC-4FD5-8FE9-DE8E4A65AD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FB43-2CC1-481C-9A83-3F2EF8FE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5133" y="609600"/>
            <a:ext cx="7074569" cy="1109890"/>
          </a:xfrm>
        </p:spPr>
        <p:txBody>
          <a:bodyPr/>
          <a:lstStyle/>
          <a:p>
            <a:pPr algn="ctr"/>
            <a:r>
              <a:rPr lang="en-US" dirty="0" smtClean="0"/>
              <a:t>Steganography</a:t>
            </a:r>
            <a:endParaRPr lang="en-US" dirty="0"/>
          </a:p>
        </p:txBody>
      </p:sp>
      <p:pic>
        <p:nvPicPr>
          <p:cNvPr id="1026" name="Picture 2" descr="http://www.slate.com/content/dam/slate/blogs/the_slatest/2015/02/26/the_dress/150226_SLATEST_TheDress-proof590.jpg.CROP.original-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42" y="2033170"/>
            <a:ext cx="56197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7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Scheler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Computer Engineer</a:t>
            </a:r>
          </a:p>
          <a:p>
            <a:r>
              <a:rPr lang="en-US" dirty="0" smtClean="0"/>
              <a:t>I like computers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284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148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Steganography</vt:lpstr>
      <vt:lpstr>Obligatory ME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schelerownz@gmail.com</dc:creator>
  <cp:lastModifiedBy>schelerownz@gmail.com</cp:lastModifiedBy>
  <cp:revision>2</cp:revision>
  <dcterms:created xsi:type="dcterms:W3CDTF">2015-11-06T03:50:58Z</dcterms:created>
  <dcterms:modified xsi:type="dcterms:W3CDTF">2015-11-06T06:19:51Z</dcterms:modified>
</cp:coreProperties>
</file>