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Technically skipped the driver telling the NIC that the interrupt was processed/acknowledged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Analysis should also include burst, average of burst = high, average of normal = low.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left out of diagram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RAM" TargetMode="External"/><Relationship Id="rId4" Type="http://schemas.openxmlformats.org/officeDocument/2006/relationships/hyperlink" Target="https://en.wikipedia.org/wiki/Central_processing_un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6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Bandwidth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Intrusion Detection Systems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process 150 Gbps!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whoami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Edward Mead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I’ve done/I do some things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RC3, CCDC, ISTS, IRSec...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Linux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Receiving Packets (Optimal)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76225"/>
            <a:ext cx="5857224" cy="31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210175" y="1311825"/>
            <a:ext cx="2753099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Configuration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Setup Buffers in RAM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Tell NIC where Buffers are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Font typeface="Average"/>
              <a:buAutoNum type="arabicPeriod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Fetch Descriptors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4.	Packet Arrives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5. 	NIC Writes it to 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6.	NIC Writes return related           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info to 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7. 	NIC tells CPU there’s a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packet* ready for it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Receive Diagram</a:t>
            </a:r>
          </a:p>
        </p:txBody>
      </p:sp>
      <p:sp>
        <p:nvSpPr>
          <p:cNvPr id="131" name="Shape 131"/>
          <p:cNvSpPr/>
          <p:nvPr/>
        </p:nvSpPr>
        <p:spPr>
          <a:xfrm>
            <a:off x="56701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132" name="Shape 132"/>
          <p:cNvSpPr/>
          <p:nvPr/>
        </p:nvSpPr>
        <p:spPr>
          <a:xfrm>
            <a:off x="30331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RAM</a:t>
            </a:r>
          </a:p>
        </p:txBody>
      </p:sp>
      <p:sp>
        <p:nvSpPr>
          <p:cNvPr id="133" name="Shape 133"/>
          <p:cNvSpPr/>
          <p:nvPr/>
        </p:nvSpPr>
        <p:spPr>
          <a:xfrm>
            <a:off x="4354450" y="2361587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Driver</a:t>
            </a:r>
          </a:p>
        </p:txBody>
      </p:sp>
      <p:cxnSp>
        <p:nvCxnSpPr>
          <p:cNvPr id="134" name="Shape 134"/>
          <p:cNvCxnSpPr/>
          <p:nvPr/>
        </p:nvCxnSpPr>
        <p:spPr>
          <a:xfrm flipH="1" rot="-5400000">
            <a:off x="4064787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>
            <a:off x="4069787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16656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NIC</a:t>
            </a:r>
          </a:p>
        </p:txBody>
      </p:sp>
      <p:cxnSp>
        <p:nvCxnSpPr>
          <p:cNvPr id="137" name="Shape 137"/>
          <p:cNvCxnSpPr>
            <a:stCxn id="136" idx="3"/>
            <a:endCxn id="132" idx="1"/>
          </p:cNvCxnSpPr>
          <p:nvPr/>
        </p:nvCxnSpPr>
        <p:spPr>
          <a:xfrm>
            <a:off x="2423149" y="2647949"/>
            <a:ext cx="60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 flipH="1" rot="-5400000">
            <a:off x="53861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53910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69858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Software</a:t>
            </a:r>
          </a:p>
        </p:txBody>
      </p:sp>
      <p:cxnSp>
        <p:nvCxnSpPr>
          <p:cNvPr id="141" name="Shape 141"/>
          <p:cNvCxnSpPr/>
          <p:nvPr/>
        </p:nvCxnSpPr>
        <p:spPr>
          <a:xfrm flipH="1" rot="-5400000">
            <a:off x="67074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67123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1055750" y="2647950"/>
            <a:ext cx="609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2331650" y="1948300"/>
            <a:ext cx="7928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DMA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97750" y="1948300"/>
            <a:ext cx="8678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Frame Arrives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747725" y="3602900"/>
            <a:ext cx="1131600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Interrupt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“Hey there’s data”</a:t>
            </a:r>
          </a:p>
        </p:txBody>
      </p:sp>
      <p:cxnSp>
        <p:nvCxnSpPr>
          <p:cNvPr id="147" name="Shape 147"/>
          <p:cNvCxnSpPr>
            <a:stCxn id="136" idx="2"/>
            <a:endCxn id="146" idx="1"/>
          </p:cNvCxnSpPr>
          <p:nvPr/>
        </p:nvCxnSpPr>
        <p:spPr>
          <a:xfrm>
            <a:off x="2044399" y="2934299"/>
            <a:ext cx="1703400" cy="81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6" idx="3"/>
            <a:endCxn id="131" idx="2"/>
          </p:cNvCxnSpPr>
          <p:nvPr/>
        </p:nvCxnSpPr>
        <p:spPr>
          <a:xfrm flipH="1" rot="10800000">
            <a:off x="4879325" y="2934199"/>
            <a:ext cx="1169700" cy="81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6443950" y="1514500"/>
            <a:ext cx="20996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Software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receive (recv)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“Hey OS, Give me data”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183025" y="1309975"/>
            <a:ext cx="18659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5. OS Calls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driver receive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“Driver, fetch that data”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202125" y="2934200"/>
            <a:ext cx="2415000" cy="7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6. OS returns data which driver provided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“Here’s your data”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Packets Per Second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Size of a packet varies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Frame Sizes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Minimum is technically 64 bytes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Maximum is technically 1522 bytes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Avg (estimate): 400bytes*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Avg (estimate): 800bytes*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100Gbps -&gt; 13,421,772,800 bytes / sec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*This is variable, this should be calculated at the place you plan to put the device and a statistical analysis done to determine your Low and High averages (standard deviation)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Best case (theoretical): ~9 million packets per second (pps)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Best case (high avg): ~16.7 million 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Worst case (low avg): ~33.5 million 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Worst case (theoretical): ~210 million pps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Any layer 2/3 device would melt at this speed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Packets Per Second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148300" y="2574150"/>
            <a:ext cx="31668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Frame Size Reminder: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Minimum is technically 64 bytes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Maximum is technically 1522 bytes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Low Avg (estimate): 400bytes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High Avg (estimate): 800bytes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Allocating memory takes time!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“Asking the kernel/OS to give you some memory”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Pre-allocate buffers: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 frame size: 1522 Bytes (1518 if you’re stripping VLANs)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pre-allocated frames will be this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we need to handle ~16.7 - 33.5 million pps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~16.7 million packets * 1522 bytes = ~23.8 GB of RAM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~33.5 million packets * 1522 bytes = ~47.6 GB of RAM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Pre-allocated Buffers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Lower-level Receive Diagram (again)</a:t>
            </a:r>
          </a:p>
        </p:txBody>
      </p:sp>
      <p:sp>
        <p:nvSpPr>
          <p:cNvPr id="181" name="Shape 181"/>
          <p:cNvSpPr/>
          <p:nvPr/>
        </p:nvSpPr>
        <p:spPr>
          <a:xfrm>
            <a:off x="56701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182" name="Shape 182"/>
          <p:cNvSpPr/>
          <p:nvPr/>
        </p:nvSpPr>
        <p:spPr>
          <a:xfrm>
            <a:off x="3033150" y="2361600"/>
            <a:ext cx="757499" cy="57269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RAM</a:t>
            </a:r>
          </a:p>
        </p:txBody>
      </p:sp>
      <p:sp>
        <p:nvSpPr>
          <p:cNvPr id="183" name="Shape 183"/>
          <p:cNvSpPr/>
          <p:nvPr/>
        </p:nvSpPr>
        <p:spPr>
          <a:xfrm>
            <a:off x="4354450" y="2361587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Driver</a:t>
            </a:r>
          </a:p>
        </p:txBody>
      </p:sp>
      <p:cxnSp>
        <p:nvCxnSpPr>
          <p:cNvPr id="184" name="Shape 184"/>
          <p:cNvCxnSpPr/>
          <p:nvPr/>
        </p:nvCxnSpPr>
        <p:spPr>
          <a:xfrm flipH="1" rot="-5400000">
            <a:off x="4064787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4069787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16656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NIC</a:t>
            </a:r>
          </a:p>
        </p:txBody>
      </p:sp>
      <p:cxnSp>
        <p:nvCxnSpPr>
          <p:cNvPr id="187" name="Shape 187"/>
          <p:cNvCxnSpPr>
            <a:stCxn id="186" idx="3"/>
            <a:endCxn id="182" idx="1"/>
          </p:cNvCxnSpPr>
          <p:nvPr/>
        </p:nvCxnSpPr>
        <p:spPr>
          <a:xfrm>
            <a:off x="2423149" y="2647949"/>
            <a:ext cx="60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flipH="1" rot="-5400000">
            <a:off x="53861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>
            <a:off x="53910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69858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Software</a:t>
            </a:r>
          </a:p>
        </p:txBody>
      </p:sp>
      <p:cxnSp>
        <p:nvCxnSpPr>
          <p:cNvPr id="191" name="Shape 191"/>
          <p:cNvCxnSpPr/>
          <p:nvPr/>
        </p:nvCxnSpPr>
        <p:spPr>
          <a:xfrm flipH="1" rot="-5400000">
            <a:off x="67074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>
            <a:off x="67123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>
            <a:off x="1055750" y="2647950"/>
            <a:ext cx="609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331650" y="2024500"/>
            <a:ext cx="7928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 DMA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97750" y="2024500"/>
            <a:ext cx="8678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Frame Arrives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747725" y="3602900"/>
            <a:ext cx="1131600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 Interrupt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“Hey there’s data”</a:t>
            </a:r>
          </a:p>
        </p:txBody>
      </p:sp>
      <p:cxnSp>
        <p:nvCxnSpPr>
          <p:cNvPr id="197" name="Shape 197"/>
          <p:cNvCxnSpPr>
            <a:stCxn id="186" idx="2"/>
            <a:endCxn id="196" idx="1"/>
          </p:cNvCxnSpPr>
          <p:nvPr/>
        </p:nvCxnSpPr>
        <p:spPr>
          <a:xfrm>
            <a:off x="2044399" y="2934299"/>
            <a:ext cx="1703400" cy="81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96" idx="3"/>
            <a:endCxn id="181" idx="2"/>
          </p:cNvCxnSpPr>
          <p:nvPr/>
        </p:nvCxnSpPr>
        <p:spPr>
          <a:xfrm flipH="1" rot="10800000">
            <a:off x="4879325" y="2934199"/>
            <a:ext cx="1169700" cy="81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6443950" y="1590700"/>
            <a:ext cx="20996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Software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receive (recv)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“Hey OS, Give me data”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183025" y="1386175"/>
            <a:ext cx="18659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5. OS Calls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driver interrupt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“You deal with it, but give me the data”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202125" y="2934200"/>
            <a:ext cx="2415000" cy="7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6. OS returns data which driver provided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“Here’s your data”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390998" y="1764241"/>
            <a:ext cx="2041799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Pre-allocated buffers</a:t>
            </a:r>
          </a:p>
        </p:txBody>
      </p:sp>
      <p:cxnSp>
        <p:nvCxnSpPr>
          <p:cNvPr id="203" name="Shape 203"/>
          <p:cNvCxnSpPr>
            <a:stCxn id="202" idx="2"/>
            <a:endCxn id="182" idx="0"/>
          </p:cNvCxnSpPr>
          <p:nvPr/>
        </p:nvCxnSpPr>
        <p:spPr>
          <a:xfrm>
            <a:off x="3411898" y="2132941"/>
            <a:ext cx="0" cy="22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Driver doesn’t efficiently handle packets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copies, etc. causes too much overhead and packets are dropped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many CPU interrupts for a single CPU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Packets get dropped if OS/CPU doesn’t process interrupt fast enough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Solution: Process interrupts on more than 1 CPU, CPU Pinning, increase data size per interrupt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enough buffer space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Packets get dropped/overwritten if data isn’t processed from buffers fast enough (buffer runs over itself)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Solution: Calculate how much buffer space you need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High Bandwidth Issues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Packets can be dropped due for a multitude of reasons in many different places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NIC buffers </a:t>
            </a:r>
            <a:r>
              <a:rPr i="1" lang="en"/>
              <a:t>can</a:t>
            </a:r>
            <a:r>
              <a:rPr lang="en"/>
              <a:t> get overran (generally means CPU isn’t responding fast enough though)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RAM can be too slow to transfer that much data to CPU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Drivers / OS can be inefficient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CPU can’t handle interrupt 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can’t process data fast enough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Everywhere.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Misconception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918525" y="3662737"/>
            <a:ext cx="6687599" cy="572712"/>
            <a:chOff x="918525" y="3053137"/>
            <a:chExt cx="6687599" cy="572712"/>
          </a:xfrm>
        </p:grpSpPr>
        <p:sp>
          <p:nvSpPr>
            <p:cNvPr id="217" name="Shape 217"/>
            <p:cNvSpPr/>
            <p:nvPr/>
          </p:nvSpPr>
          <p:spPr>
            <a:xfrm>
              <a:off x="5532925" y="3053150"/>
              <a:ext cx="757499" cy="572699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OS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895925" y="3053150"/>
              <a:ext cx="757499" cy="572699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RAM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17225" y="3053137"/>
              <a:ext cx="757499" cy="572699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Driver</a:t>
              </a:r>
            </a:p>
          </p:txBody>
        </p:sp>
        <p:cxnSp>
          <p:nvCxnSpPr>
            <p:cNvPr id="220" name="Shape 220"/>
            <p:cNvCxnSpPr/>
            <p:nvPr/>
          </p:nvCxnSpPr>
          <p:spPr>
            <a:xfrm flipH="1" rot="-5400000">
              <a:off x="3927562" y="3242074"/>
              <a:ext cx="4500" cy="552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3932562" y="2879224"/>
              <a:ext cx="0" cy="55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22" name="Shape 222"/>
            <p:cNvSpPr/>
            <p:nvPr/>
          </p:nvSpPr>
          <p:spPr>
            <a:xfrm>
              <a:off x="1528425" y="3053150"/>
              <a:ext cx="757499" cy="572699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NIC</a:t>
              </a:r>
            </a:p>
          </p:txBody>
        </p:sp>
        <p:cxnSp>
          <p:nvCxnSpPr>
            <p:cNvPr id="223" name="Shape 223"/>
            <p:cNvCxnSpPr>
              <a:stCxn id="222" idx="3"/>
              <a:endCxn id="218" idx="1"/>
            </p:cNvCxnSpPr>
            <p:nvPr/>
          </p:nvCxnSpPr>
          <p:spPr>
            <a:xfrm>
              <a:off x="2285924" y="3339499"/>
              <a:ext cx="609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4" name="Shape 224"/>
            <p:cNvCxnSpPr/>
            <p:nvPr/>
          </p:nvCxnSpPr>
          <p:spPr>
            <a:xfrm flipH="1" rot="-5400000">
              <a:off x="5248875" y="3242074"/>
              <a:ext cx="4500" cy="552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5253874" y="2879224"/>
              <a:ext cx="0" cy="55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26" name="Shape 226"/>
            <p:cNvSpPr/>
            <p:nvPr/>
          </p:nvSpPr>
          <p:spPr>
            <a:xfrm>
              <a:off x="6848625" y="3053150"/>
              <a:ext cx="757499" cy="572699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Software</a:t>
              </a:r>
            </a:p>
          </p:txBody>
        </p:sp>
        <p:cxnSp>
          <p:nvCxnSpPr>
            <p:cNvPr id="227" name="Shape 227"/>
            <p:cNvCxnSpPr/>
            <p:nvPr/>
          </p:nvCxnSpPr>
          <p:spPr>
            <a:xfrm flipH="1" rot="-5400000">
              <a:off x="6570175" y="3242074"/>
              <a:ext cx="4500" cy="552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6575174" y="2879224"/>
              <a:ext cx="0" cy="55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918525" y="3339500"/>
              <a:ext cx="609899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 / Memory Controllers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recent servers will be running at least Quad-Channel DDR3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Quad-Channel DDR3 1333 has a peak </a:t>
            </a:r>
            <a:r>
              <a:rPr i="1" lang="en"/>
              <a:t>theoretical</a:t>
            </a:r>
            <a:r>
              <a:rPr lang="en"/>
              <a:t> bandwidth of ~42GB/s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Newer CPU’s memory controllers can keep up (ex. Haswell-E)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862" y="2275375"/>
            <a:ext cx="2868125" cy="28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Interned at SpaceX Summer 2015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Was given a choice of numerous different projects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Picked IDS/IPS research as my project and wasn’t aware what it entailed at the time…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Goal: Scalable to 100-150Gbps in &lt;15-20U of rackspace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… Uh oh.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use a GPU?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Cannot afford a non-DMA traversal of PCI bus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Packet(s) being copied from RAM to GPU is too expensive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People try to get around this by transferring large number (~60000) of packets over at one time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Still too slow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Would need a special firmware/drivers to DMA into GPU RAM not system 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theoretically be done using some “interesting” memory mapping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 couldn’t find anything like this (Nvidia DirectGPU is close)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Intrusion Detection System (IDS)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Device or Software which monitors for malicious activities or policy violations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placed in inline or promiscuous modes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inline: Traffic is (usually) transparently routed through the device and analyzed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promiscuous: Device listens for any traffic and analyzes it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375" y="2535624"/>
            <a:ext cx="3111249" cy="23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Intrusion Prevention System (IPS)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Device or Software which monitors for </a:t>
            </a:r>
            <a:r>
              <a:rPr lang="en" u="sng"/>
              <a:t>and blocks</a:t>
            </a:r>
            <a:r>
              <a:rPr lang="en"/>
              <a:t> malicious activities or policy violations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Usually only placed inline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placed non-inline and will send reset responses to malicious activities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Not nearly as effective since things like UDP are stateless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121" y="2897975"/>
            <a:ext cx="2865749" cy="19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736650" y="1152475"/>
            <a:ext cx="2530500" cy="1849799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Snort vs. Suricata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Snort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Available 1998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Open Source</a:t>
            </a: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800">
                <a:solidFill>
                  <a:srgbClr val="FF0000"/>
                </a:solidFill>
              </a:rPr>
              <a:t>Single-Threaded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Users get around this by running multiple instances of Snort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Suricata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Available 2009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Open Source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Multi-Threaded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Suricata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Written in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operate in IDS or IPS modes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use Emerging Threats (ET) ruleset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 Pro ruleset for enterprise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output logs / alerts to flat file or json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collection of rules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 Rule: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alert http </a:t>
            </a:r>
            <a:r>
              <a:rPr lang="en">
                <a:solidFill>
                  <a:srgbClr val="FF0000"/>
                </a:solidFill>
              </a:rPr>
              <a:t>$HOME_NET</a:t>
            </a:r>
            <a:r>
              <a:rPr lang="en"/>
              <a:t> any -&gt; </a:t>
            </a:r>
            <a:r>
              <a:rPr lang="en">
                <a:solidFill>
                  <a:srgbClr val="FF0000"/>
                </a:solidFill>
              </a:rPr>
              <a:t>$EXTERNAL_NET</a:t>
            </a:r>
            <a:r>
              <a:rPr lang="en"/>
              <a:t> any (msg:"</a:t>
            </a:r>
            <a:r>
              <a:rPr b="1" lang="en" u="sng"/>
              <a:t>ET EXPLOIT Adobe Acrobat Reader Malicious URL Null Byte</a:t>
            </a:r>
            <a:r>
              <a:rPr lang="en"/>
              <a:t>"; flow: to_server,established; content:"</a:t>
            </a:r>
            <a:r>
              <a:rPr lang="en">
                <a:solidFill>
                  <a:srgbClr val="FF0000"/>
                </a:solidFill>
              </a:rPr>
              <a:t>.pdf|00|</a:t>
            </a:r>
            <a:r>
              <a:rPr lang="en"/>
              <a:t>"; http_uri;  … classtype:attempted-admin; sid:2001217; rev:11;)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Alert if someone on internal network is trying to go to a URL which contains .pdf with a null byte after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Emerging Threats has a free ruleset and an enterprise (Pro) ruleset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Enterprise is ~$500/year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Ruleset?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Diagram</a:t>
            </a:r>
          </a:p>
        </p:txBody>
      </p:sp>
      <p:sp>
        <p:nvSpPr>
          <p:cNvPr id="282" name="Shape 282"/>
          <p:cNvSpPr/>
          <p:nvPr/>
        </p:nvSpPr>
        <p:spPr>
          <a:xfrm>
            <a:off x="56701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Linux</a:t>
            </a:r>
          </a:p>
        </p:txBody>
      </p:sp>
      <p:sp>
        <p:nvSpPr>
          <p:cNvPr id="283" name="Shape 283"/>
          <p:cNvSpPr/>
          <p:nvPr/>
        </p:nvSpPr>
        <p:spPr>
          <a:xfrm>
            <a:off x="30331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RAM</a:t>
            </a:r>
            <a:r>
              <a:rPr lang="en"/>
              <a:t> </a:t>
            </a:r>
            <a:r>
              <a:rPr lang="en" sz="1200"/>
              <a:t>&gt;=1333</a:t>
            </a:r>
          </a:p>
        </p:txBody>
      </p:sp>
      <p:sp>
        <p:nvSpPr>
          <p:cNvPr id="284" name="Shape 284"/>
          <p:cNvSpPr/>
          <p:nvPr/>
        </p:nvSpPr>
        <p:spPr>
          <a:xfrm>
            <a:off x="4354450" y="2361587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Driver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PF_RING ZC</a:t>
            </a:r>
          </a:p>
        </p:txBody>
      </p:sp>
      <p:cxnSp>
        <p:nvCxnSpPr>
          <p:cNvPr id="285" name="Shape 285"/>
          <p:cNvCxnSpPr/>
          <p:nvPr/>
        </p:nvCxnSpPr>
        <p:spPr>
          <a:xfrm flipH="1" rot="-5400000">
            <a:off x="4064787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>
            <a:off x="4069787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/>
          <p:nvPr/>
        </p:nvSpPr>
        <p:spPr>
          <a:xfrm>
            <a:off x="1665650" y="236160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NIC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Intel</a:t>
            </a:r>
          </a:p>
        </p:txBody>
      </p:sp>
      <p:cxnSp>
        <p:nvCxnSpPr>
          <p:cNvPr id="288" name="Shape 288"/>
          <p:cNvCxnSpPr>
            <a:stCxn id="287" idx="3"/>
            <a:endCxn id="283" idx="1"/>
          </p:cNvCxnSpPr>
          <p:nvPr/>
        </p:nvCxnSpPr>
        <p:spPr>
          <a:xfrm>
            <a:off x="2423149" y="2647949"/>
            <a:ext cx="60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 flipH="1" rot="-5400000">
            <a:off x="53861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/>
          <p:nvPr/>
        </p:nvCxnSpPr>
        <p:spPr>
          <a:xfrm>
            <a:off x="53910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/>
          <p:nvPr/>
        </p:nvSpPr>
        <p:spPr>
          <a:xfrm>
            <a:off x="6985850" y="2361600"/>
            <a:ext cx="792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Software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Suricata</a:t>
            </a:r>
          </a:p>
        </p:txBody>
      </p:sp>
      <p:cxnSp>
        <p:nvCxnSpPr>
          <p:cNvPr id="292" name="Shape 292"/>
          <p:cNvCxnSpPr/>
          <p:nvPr/>
        </p:nvCxnSpPr>
        <p:spPr>
          <a:xfrm flipH="1" rot="-5400000">
            <a:off x="6707400" y="2550524"/>
            <a:ext cx="4500" cy="55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/>
          <p:nvPr/>
        </p:nvCxnSpPr>
        <p:spPr>
          <a:xfrm>
            <a:off x="6712399" y="2187674"/>
            <a:ext cx="0" cy="55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1055750" y="2647950"/>
            <a:ext cx="6098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5112050" y="2824575"/>
            <a:ext cx="188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5120700" y="2465550"/>
            <a:ext cx="18680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5378825" y="2934300"/>
            <a:ext cx="172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PF_RING ZC technically bypasses OS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Steps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Linux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Compile PF_RING ZC Driver and kernel module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Compile Suricata with PF_RING flags enabled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Emerging Threats ruleset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Configure Suricata (to use PF_Ring by default, tons of settings to tweak)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PF_RING zbalance_ipc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Load balance RX / interrupts across cpus/threads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Enables interprocess communication (to allow talking to Suricata)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Run Suricata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Elasticsearch Logstash Kibana (ELK) w/ Elastalert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Elasticsearch is a distributed database which allows for full-text indexing / searching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Logstash is tool to collect, process, and forward events and log messages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Compile Suricata (with evejson) to output alerts as JSON which Logstash can send to Elasticsearch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Kibana is a browser-based analytics and search interface for Elasticsearch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Elastalert generates alerts based on anomalies, spikes, or other patterns of interest within Elasticsearch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 Logs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NetFlow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Traceability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ElasticSearch has a GeoIP plugin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What computers are talking to China?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Suricata Alerts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Suricata will generate alerts for signature hits / protocol anomalies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CompSci classes teach you</a:t>
            </a:r>
          </a:p>
        </p:txBody>
      </p:sp>
      <p:sp>
        <p:nvSpPr>
          <p:cNvPr id="78" name="Shape 78"/>
          <p:cNvSpPr/>
          <p:nvPr/>
        </p:nvSpPr>
        <p:spPr>
          <a:xfrm>
            <a:off x="3098500" y="231345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79" name="Shape 79"/>
          <p:cNvSpPr/>
          <p:nvPr/>
        </p:nvSpPr>
        <p:spPr>
          <a:xfrm>
            <a:off x="4795200" y="2313450"/>
            <a:ext cx="757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Software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3861700" y="2776425"/>
            <a:ext cx="9572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3861724" y="2418675"/>
            <a:ext cx="94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x="3872300" y="1542550"/>
            <a:ext cx="2099699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 Software calls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receive (recv)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“Hey OS, Give me data”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630475" y="2886050"/>
            <a:ext cx="2415000" cy="7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OS returns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“Here’s your data”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Performance can reach upwards of 400Mb/s per thread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1U server with an Intel CPU with 36-cores (72 threads) can theoretically scale up to almost 30Gbps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150Gbps only requires 5 of these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a Filter Aggregation Balancer (FAB) to balance / aggregate traffic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Further optimizations can be done to minimize rulesets used in Suricata (all HTTP goes to certain boxes, etc)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/ Business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whole businesses whose sole purpose is creating these kind of boxes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They are pretty bad at 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Reduced ruleset, they max out at ~6-7 Gbps per 64-core box</a:t>
            </a:r>
          </a:p>
          <a:p>
            <a:pPr indent="-228600" lvl="3" marL="1828800">
              <a:spcBef>
                <a:spcPts val="0"/>
              </a:spcBef>
            </a:pPr>
            <a:r>
              <a:rPr lang="en"/>
              <a:t>They don’t even bother using PF_Ring ZC… Lol.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2" y="428149"/>
            <a:ext cx="8143275" cy="42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Drivers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Responsible for providing a means of communication between a Network Interface Card (NIC) and the Operating System (OS)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Without a driver, the OS would not understand how to talk to the NIC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Relevant note: Network Drivers are not usually optimized for 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Moving data inefficiently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e.x. Copy packet from one place to another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Some drivers do this 2, 3, even 4 times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adds security and doesn’t matter as much at lower bandwidth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 don’t want user space applications interacting with kernel space memory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Enterprise version of the open source PF_Ring driver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 source version copies the packet only ONCE which is fine up to 5-6Gbps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ZC will bypass kernel, where non-ZC versions will not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ZC driver support: Intel e1000e, igb, ixgbe, i40e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~500$ per MAC address (not bad for enterprise)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not copy the packet after the NIC places it in memory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uses where the NIC placed it originally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PF_Ring Zero Copy (ZC) Drivers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Memory Access (DMA)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Put data in memory without CPU to do so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CPU is notified (via an interrupt) AFTER the data is there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“Direct memory access (DMA) is a feature of computer systems that allows certain hardware subsystems to access main system memory (</a:t>
            </a:r>
            <a:r>
              <a:rPr lang="en" sz="1400">
                <a:hlinkClick r:id="rId3"/>
              </a:rPr>
              <a:t>RAM</a:t>
            </a:r>
            <a:r>
              <a:rPr lang="en" sz="1400"/>
              <a:t>) independently of the </a:t>
            </a:r>
            <a:r>
              <a:rPr lang="en" sz="1400">
                <a:hlinkClick r:id="rId4"/>
              </a:rPr>
              <a:t>central processing unit</a:t>
            </a:r>
            <a:r>
              <a:rPr lang="en" sz="1400"/>
              <a:t> (CPU).” - Wikipedia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Not relevant to today but cool: RDMA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Remote DMA - A device can place data in another computer’s RAM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Interrupt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Telling the CPU that an event happened and it should react or do something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 Interface Card (NIC) receives a frame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 Interface Card (NIC) places data into RAM using DMA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NIC tells CPU “Hey, I put data in RAM / We received data”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837" y="676400"/>
            <a:ext cx="4697875" cy="3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50" y="2222875"/>
            <a:ext cx="2572175" cy="12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