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0194CBB-CD3A-49A0-BA6C-A9FDD81E3A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935DAE3-DE93-4303-9886-D1A26871FE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talk by Peter Muller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8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not experienced until MASSIVE amounts of data are used.</a:t>
            </a:r>
          </a:p>
          <a:p>
            <a:r>
              <a:rPr lang="en-US" dirty="0" smtClean="0"/>
              <a:t>For small amounts of data, CPU speed overcomes memory overhead in GPU.</a:t>
            </a:r>
          </a:p>
          <a:p>
            <a:r>
              <a:rPr lang="en-US" dirty="0" smtClean="0"/>
              <a:t>For large amounts of data, parallelization speedup outweighs memory overhead, speedup achieved.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talk by Peter Muller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Secretary of SPARSA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year computer engineer -&gt; Hire me!</a:t>
            </a:r>
          </a:p>
          <a:p>
            <a:pPr lvl="1"/>
            <a:r>
              <a:rPr lang="en-US" dirty="0" smtClean="0"/>
              <a:t>Master’s research in computer vision</a:t>
            </a:r>
          </a:p>
          <a:p>
            <a:r>
              <a:rPr lang="en-US" dirty="0" smtClean="0"/>
              <a:t>Human assembly debugger</a:t>
            </a:r>
          </a:p>
          <a:p>
            <a:r>
              <a:rPr lang="en-US" dirty="0" smtClean="0"/>
              <a:t>Made this presentation at 4am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9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I’m Attempting to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CUDA to perform massively parallel mathematical computations.</a:t>
            </a:r>
          </a:p>
          <a:p>
            <a:r>
              <a:rPr lang="en-US" dirty="0" smtClean="0"/>
              <a:t>Speed comparisons between CPU and GPU.</a:t>
            </a:r>
          </a:p>
          <a:p>
            <a:r>
              <a:rPr lang="en-US" dirty="0" smtClean="0"/>
              <a:t>Practical applications of parallel computing in your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1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data independence</a:t>
            </a:r>
          </a:p>
          <a:p>
            <a:pPr lvl="1"/>
            <a:r>
              <a:rPr lang="en-US" dirty="0" smtClean="0"/>
              <a:t>Does your data have any dependencies?</a:t>
            </a:r>
          </a:p>
          <a:p>
            <a:pPr lvl="2"/>
            <a:r>
              <a:rPr lang="en-US" dirty="0" smtClean="0"/>
              <a:t>No? Great!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399"/>
            <a:ext cx="6387303" cy="12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26591"/>
            <a:ext cx="778669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8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 the Difference!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387303" cy="12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3" y="4267200"/>
            <a:ext cx="7720088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71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Grids, Blocks,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 of CUDA is massive parallelization</a:t>
            </a:r>
          </a:p>
          <a:p>
            <a:r>
              <a:rPr lang="en-US" dirty="0" smtClean="0"/>
              <a:t>Organize infrastructure to take advantage of all available resources on graphics card.</a:t>
            </a:r>
          </a:p>
          <a:p>
            <a:pPr lvl="1"/>
            <a:r>
              <a:rPr lang="en-US" dirty="0" smtClean="0"/>
              <a:t>Registers and threads are main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9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Grids, Blocks,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unit: Thread</a:t>
            </a:r>
          </a:p>
          <a:p>
            <a:pPr lvl="1"/>
            <a:r>
              <a:rPr lang="en-US" dirty="0" smtClean="0"/>
              <a:t>Run as many as possible</a:t>
            </a:r>
          </a:p>
          <a:p>
            <a:pPr lvl="1"/>
            <a:r>
              <a:rPr lang="en-US" dirty="0" smtClean="0"/>
              <a:t>Simple use case: one thread per unit data</a:t>
            </a:r>
          </a:p>
          <a:p>
            <a:r>
              <a:rPr lang="en-US" dirty="0" smtClean="0"/>
              <a:t>Thread organization: Blocks</a:t>
            </a:r>
          </a:p>
          <a:p>
            <a:pPr lvl="1"/>
            <a:r>
              <a:rPr lang="en-US" dirty="0" smtClean="0"/>
              <a:t>Define thread structure: 1D, 2D, 3D?</a:t>
            </a:r>
          </a:p>
          <a:p>
            <a:r>
              <a:rPr lang="en-US" dirty="0" smtClean="0"/>
              <a:t>Block organization: Grids</a:t>
            </a:r>
          </a:p>
          <a:p>
            <a:pPr lvl="1"/>
            <a:r>
              <a:rPr lang="en-US" dirty="0" smtClean="0"/>
              <a:t>Define block structure: 1D, 2D?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1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sleeping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so, stop.</a:t>
            </a:r>
          </a:p>
          <a:p>
            <a:r>
              <a:rPr lang="en-US" dirty="0" smtClean="0"/>
              <a:t>If not, good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5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Attempted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program – </a:t>
            </a:r>
            <a:r>
              <a:rPr lang="en-US" dirty="0" err="1" smtClean="0"/>
              <a:t>xor</a:t>
            </a:r>
            <a:r>
              <a:rPr lang="en-US" dirty="0" smtClean="0"/>
              <a:t> strings from a dictionary with a single byte key.</a:t>
            </a:r>
          </a:p>
          <a:p>
            <a:r>
              <a:rPr lang="en-US" dirty="0" smtClean="0"/>
              <a:t>Not-so-trivial program – compute a hash on a string</a:t>
            </a:r>
          </a:p>
          <a:p>
            <a:endParaRPr lang="en-US" dirty="0"/>
          </a:p>
          <a:p>
            <a:r>
              <a:rPr lang="en-US" dirty="0" smtClean="0"/>
              <a:t>TO THE DESKTOP!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48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</TotalTime>
  <Words>261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Parallel Processing</vt:lpstr>
      <vt:lpstr>About Peter</vt:lpstr>
      <vt:lpstr>What I’m Attempting to Show</vt:lpstr>
      <vt:lpstr>How Does it Work?</vt:lpstr>
      <vt:lpstr>Spot the Difference!</vt:lpstr>
      <vt:lpstr>Grids, Blocks, and Threads</vt:lpstr>
      <vt:lpstr>Grids, Blocks, and Threads</vt:lpstr>
      <vt:lpstr>Are you sleeping yet?</vt:lpstr>
      <vt:lpstr>Attempted demo</vt:lpstr>
      <vt:lpstr>Conclusions</vt:lpstr>
      <vt:lpstr>Parallel 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</dc:title>
  <dc:creator>Peter</dc:creator>
  <cp:lastModifiedBy>Peter</cp:lastModifiedBy>
  <cp:revision>9</cp:revision>
  <dcterms:created xsi:type="dcterms:W3CDTF">2015-10-23T16:02:35Z</dcterms:created>
  <dcterms:modified xsi:type="dcterms:W3CDTF">2015-10-23T16:43:32Z</dcterms:modified>
</cp:coreProperties>
</file>