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miner, P0f, etc...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China does not fuck around with privacy tools. Why? when you run a communist regime, you keep things on a tight ship.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0" name="Shape 10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" name="Shape 16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0f/p0f" TargetMode="External"/><Relationship Id="rId4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Snort &amp; Stuff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 to the R.O.C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Passive Recon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275" y="747675"/>
            <a:ext cx="1600025" cy="16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quieter you are, the more you can hear!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could you map out a network by just listening?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Who said what?!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HTTP: user-agent (what browser, maybe OS version)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 my file shares at?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WPAD?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NBNS?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DNS requests?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Address ranges?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Simple Device Discovery Protocol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150" y="1317625"/>
            <a:ext cx="2794850" cy="34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You moron tools do this! - Everyone in the audience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78275" y="336000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P0f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p0f: Passive OS fingerprinter</a:t>
            </a: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https://github.com/p0f/p0f</a:t>
            </a:r>
            <a:r>
              <a:rPr lang="en"/>
              <a:t> 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From the devs:</a:t>
            </a:r>
            <a:br>
              <a:rPr lang="en"/>
            </a:br>
            <a:br>
              <a:rPr lang="en"/>
            </a:br>
            <a:r>
              <a:rPr i="1" lang="en"/>
              <a:t>A vast majority of metrics used by p0f were invented specifically for this tool,</a:t>
            </a:r>
            <a:br>
              <a:rPr i="1" lang="en"/>
            </a:br>
            <a:r>
              <a:rPr i="1" lang="en"/>
              <a:t>and include data extracted from IPv4 and IPv6 headers, TCP headers, the dynamics</a:t>
            </a:r>
            <a:br>
              <a:rPr i="1" lang="en"/>
            </a:br>
            <a:r>
              <a:rPr i="1" lang="en"/>
              <a:t>of the TCP handshake, and the contents of application-level payloads.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75" y="2247350"/>
            <a:ext cx="3428999" cy="243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not p0f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775" y="1225225"/>
            <a:ext cx="3320825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Whatever Jared no one needs to do this anyway...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48" y="408000"/>
            <a:ext cx="5735200" cy="38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225" y="2022550"/>
            <a:ext cx="4279974" cy="21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GFW: Observe and probe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Unique cipher suite of Tor leads to passive fingerprinting, and then onto active probing.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Obfuscation techniques have been added.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overhead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Still a cat-and-mouse game</a:t>
            </a:r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Examining How the Great Firewall Discovers Hidden Circumvention Servers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Snort: Intrusion Detection (Quck n’ Dirty)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Single threaded intrusion detection system.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Community rules &amp; paid rules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to create your own rules (easy)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protocol aware (Bro is)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be tuned (like any other IDS)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Snort.conf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Home_NET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DNS_SERVERS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FTP_SERVERS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SSH_SERVERS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TELNET_SERVERS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ECT_SERVERS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198" y="315925"/>
            <a:ext cx="3300175" cy="44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Snort Preprocessor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TL;DR: Each protocol has a way it defines how it gets parsed.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could add new rules to check for non-standard HTTP methods.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TL;DR: You can make things up and it will check for them :D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999" y="2130724"/>
            <a:ext cx="2226299" cy="28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Snort Anomaly Detection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protocol anomalies, such as data on SYN packets, data received outside the TCP window, etc are configured via the detect_anomalies option to the TCP configuration. Some of these anomalies are detected on a per-target basis. For example, a few operating systems allow data in TCP SYN packets, while others do not.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Rule Syntax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alert (tcp/udp) network port ← → network port:port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Message: What will appear on Snort alerts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Reference: CVE/Bugtraq/Macafee/ (a few others)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Generator ID (GID): Specifies which part of snort generates  an event.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Preprocessors/decoders etc..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Signature ID (SID): Signature ID for rule.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Rev: Revision ID per rule.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Classtype: “Attack class”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Successful-admin, attempted-recon, shellcode-detect, misc-attack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Priority Tag: “How severe is the issue?”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Neat-o things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Regex for rules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pcap after rule $X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Probably other things I’ve never done that you know about. This would be a good time to chime in :D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/>
              <a:t>Snort’s can’t handle my spaceship bandwidth, this all sucks! - 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does it just have to be a tool for defense?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525" y="2635275"/>
            <a:ext cx="2299449" cy="229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