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E643E-CA4C-4A27-8332-4191B9A36B4A}" v="3" dt="2023-10-14T09:39:04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ul Gaikwad" userId="288276b5606b06f9" providerId="LiveId" clId="{8D7E643E-CA4C-4A27-8332-4191B9A36B4A}"/>
    <pc:docChg chg="undo custSel addSld delSld modSld">
      <pc:chgData name="Ritul Gaikwad" userId="288276b5606b06f9" providerId="LiveId" clId="{8D7E643E-CA4C-4A27-8332-4191B9A36B4A}" dt="2023-10-14T10:07:16.831" v="604" actId="255"/>
      <pc:docMkLst>
        <pc:docMk/>
      </pc:docMkLst>
      <pc:sldChg chg="modSp mod">
        <pc:chgData name="Ritul Gaikwad" userId="288276b5606b06f9" providerId="LiveId" clId="{8D7E643E-CA4C-4A27-8332-4191B9A36B4A}" dt="2023-10-14T09:50:47.244" v="328" actId="255"/>
        <pc:sldMkLst>
          <pc:docMk/>
          <pc:sldMk cId="2304905940" sldId="256"/>
        </pc:sldMkLst>
        <pc:spChg chg="mod">
          <ac:chgData name="Ritul Gaikwad" userId="288276b5606b06f9" providerId="LiveId" clId="{8D7E643E-CA4C-4A27-8332-4191B9A36B4A}" dt="2023-10-14T09:50:47.244" v="328" actId="255"/>
          <ac:spMkLst>
            <pc:docMk/>
            <pc:sldMk cId="2304905940" sldId="256"/>
            <ac:spMk id="4" creationId="{1F3CF6C3-B648-D5C4-C69E-06C161507B18}"/>
          </ac:spMkLst>
        </pc:spChg>
      </pc:sldChg>
      <pc:sldChg chg="del">
        <pc:chgData name="Ritul Gaikwad" userId="288276b5606b06f9" providerId="LiveId" clId="{8D7E643E-CA4C-4A27-8332-4191B9A36B4A}" dt="2023-10-14T09:51:52.946" v="329" actId="2696"/>
        <pc:sldMkLst>
          <pc:docMk/>
          <pc:sldMk cId="4210726354" sldId="257"/>
        </pc:sldMkLst>
      </pc:sldChg>
      <pc:sldChg chg="addSp delSp modSp mod">
        <pc:chgData name="Ritul Gaikwad" userId="288276b5606b06f9" providerId="LiveId" clId="{8D7E643E-CA4C-4A27-8332-4191B9A36B4A}" dt="2023-10-14T09:48:22.185" v="303" actId="20577"/>
        <pc:sldMkLst>
          <pc:docMk/>
          <pc:sldMk cId="2777734124" sldId="258"/>
        </pc:sldMkLst>
        <pc:spChg chg="mod">
          <ac:chgData name="Ritul Gaikwad" userId="288276b5606b06f9" providerId="LiveId" clId="{8D7E643E-CA4C-4A27-8332-4191B9A36B4A}" dt="2023-10-14T09:46:43.871" v="298" actId="20577"/>
          <ac:spMkLst>
            <pc:docMk/>
            <pc:sldMk cId="2777734124" sldId="258"/>
            <ac:spMk id="2" creationId="{ED621AC7-0DF7-605E-E81C-5AC0ED5765C4}"/>
          </ac:spMkLst>
        </pc:spChg>
        <pc:spChg chg="mod">
          <ac:chgData name="Ritul Gaikwad" userId="288276b5606b06f9" providerId="LiveId" clId="{8D7E643E-CA4C-4A27-8332-4191B9A36B4A}" dt="2023-10-14T09:48:22.185" v="303" actId="20577"/>
          <ac:spMkLst>
            <pc:docMk/>
            <pc:sldMk cId="2777734124" sldId="258"/>
            <ac:spMk id="4" creationId="{D3A54364-A697-13E7-406F-5A71389B71C2}"/>
          </ac:spMkLst>
        </pc:spChg>
        <pc:spChg chg="add del mod">
          <ac:chgData name="Ritul Gaikwad" userId="288276b5606b06f9" providerId="LiveId" clId="{8D7E643E-CA4C-4A27-8332-4191B9A36B4A}" dt="2023-10-14T09:29:28.169" v="63" actId="478"/>
          <ac:spMkLst>
            <pc:docMk/>
            <pc:sldMk cId="2777734124" sldId="258"/>
            <ac:spMk id="10" creationId="{0BBCFE09-0BA9-3C6B-6CA5-14453353F51D}"/>
          </ac:spMkLst>
        </pc:spChg>
        <pc:picChg chg="del mod">
          <ac:chgData name="Ritul Gaikwad" userId="288276b5606b06f9" providerId="LiveId" clId="{8D7E643E-CA4C-4A27-8332-4191B9A36B4A}" dt="2023-10-14T09:29:23.640" v="61" actId="478"/>
          <ac:picMkLst>
            <pc:docMk/>
            <pc:sldMk cId="2777734124" sldId="258"/>
            <ac:picMk id="8" creationId="{544A9182-EAB1-B2E2-1D61-AB8CD6394B71}"/>
          </ac:picMkLst>
        </pc:picChg>
        <pc:picChg chg="add mod">
          <ac:chgData name="Ritul Gaikwad" userId="288276b5606b06f9" providerId="LiveId" clId="{8D7E643E-CA4C-4A27-8332-4191B9A36B4A}" dt="2023-10-14T09:30:29.270" v="69" actId="14100"/>
          <ac:picMkLst>
            <pc:docMk/>
            <pc:sldMk cId="2777734124" sldId="258"/>
            <ac:picMk id="12" creationId="{415286B9-EAB2-D112-4FDC-861BD01B8D23}"/>
          </ac:picMkLst>
        </pc:picChg>
      </pc:sldChg>
      <pc:sldChg chg="addSp delSp modSp add mod">
        <pc:chgData name="Ritul Gaikwad" userId="288276b5606b06f9" providerId="LiveId" clId="{8D7E643E-CA4C-4A27-8332-4191B9A36B4A}" dt="2023-10-14T09:40:32.535" v="193" actId="207"/>
        <pc:sldMkLst>
          <pc:docMk/>
          <pc:sldMk cId="116186688" sldId="259"/>
        </pc:sldMkLst>
        <pc:spChg chg="mod">
          <ac:chgData name="Ritul Gaikwad" userId="288276b5606b06f9" providerId="LiveId" clId="{8D7E643E-CA4C-4A27-8332-4191B9A36B4A}" dt="2023-10-14T09:31:16.863" v="115" actId="20577"/>
          <ac:spMkLst>
            <pc:docMk/>
            <pc:sldMk cId="116186688" sldId="259"/>
            <ac:spMk id="2" creationId="{ED621AC7-0DF7-605E-E81C-5AC0ED5765C4}"/>
          </ac:spMkLst>
        </pc:spChg>
        <pc:spChg chg="mod">
          <ac:chgData name="Ritul Gaikwad" userId="288276b5606b06f9" providerId="LiveId" clId="{8D7E643E-CA4C-4A27-8332-4191B9A36B4A}" dt="2023-10-14T09:40:32.535" v="193" actId="207"/>
          <ac:spMkLst>
            <pc:docMk/>
            <pc:sldMk cId="116186688" sldId="259"/>
            <ac:spMk id="4" creationId="{D3A54364-A697-13E7-406F-5A71389B71C2}"/>
          </ac:spMkLst>
        </pc:spChg>
        <pc:spChg chg="add del mod">
          <ac:chgData name="Ritul Gaikwad" userId="288276b5606b06f9" providerId="LiveId" clId="{8D7E643E-CA4C-4A27-8332-4191B9A36B4A}" dt="2023-10-14T09:25:21.672" v="18" actId="478"/>
          <ac:spMkLst>
            <pc:docMk/>
            <pc:sldMk cId="116186688" sldId="259"/>
            <ac:spMk id="7" creationId="{2A17C7EE-A4D7-F3F2-44BA-855C01143FCF}"/>
          </ac:spMkLst>
        </pc:spChg>
        <pc:picChg chg="add mod">
          <ac:chgData name="Ritul Gaikwad" userId="288276b5606b06f9" providerId="LiveId" clId="{8D7E643E-CA4C-4A27-8332-4191B9A36B4A}" dt="2023-10-14T09:40:00.858" v="190" actId="1076"/>
          <ac:picMkLst>
            <pc:docMk/>
            <pc:sldMk cId="116186688" sldId="259"/>
            <ac:picMk id="5" creationId="{F8C0F0D7-5C8A-7F5D-99E7-069607E7EB8B}"/>
          </ac:picMkLst>
        </pc:picChg>
        <pc:picChg chg="del mod">
          <ac:chgData name="Ritul Gaikwad" userId="288276b5606b06f9" providerId="LiveId" clId="{8D7E643E-CA4C-4A27-8332-4191B9A36B4A}" dt="2023-10-14T09:25:14.851" v="16" actId="478"/>
          <ac:picMkLst>
            <pc:docMk/>
            <pc:sldMk cId="116186688" sldId="259"/>
            <ac:picMk id="8" creationId="{544A9182-EAB1-B2E2-1D61-AB8CD6394B71}"/>
          </ac:picMkLst>
        </pc:picChg>
      </pc:sldChg>
      <pc:sldChg chg="addSp delSp modSp add mod">
        <pc:chgData name="Ritul Gaikwad" userId="288276b5606b06f9" providerId="LiveId" clId="{8D7E643E-CA4C-4A27-8332-4191B9A36B4A}" dt="2023-10-14T09:38:26.526" v="177" actId="20577"/>
        <pc:sldMkLst>
          <pc:docMk/>
          <pc:sldMk cId="1287805368" sldId="260"/>
        </pc:sldMkLst>
        <pc:spChg chg="mod">
          <ac:chgData name="Ritul Gaikwad" userId="288276b5606b06f9" providerId="LiveId" clId="{8D7E643E-CA4C-4A27-8332-4191B9A36B4A}" dt="2023-10-14T09:38:26.526" v="177" actId="20577"/>
          <ac:spMkLst>
            <pc:docMk/>
            <pc:sldMk cId="1287805368" sldId="260"/>
            <ac:spMk id="2" creationId="{ED621AC7-0DF7-605E-E81C-5AC0ED5765C4}"/>
          </ac:spMkLst>
        </pc:spChg>
        <pc:spChg chg="mod">
          <ac:chgData name="Ritul Gaikwad" userId="288276b5606b06f9" providerId="LiveId" clId="{8D7E643E-CA4C-4A27-8332-4191B9A36B4A}" dt="2023-10-14T09:37:33.664" v="153" actId="20577"/>
          <ac:spMkLst>
            <pc:docMk/>
            <pc:sldMk cId="1287805368" sldId="260"/>
            <ac:spMk id="4" creationId="{D3A54364-A697-13E7-406F-5A71389B71C2}"/>
          </ac:spMkLst>
        </pc:spChg>
        <pc:picChg chg="del">
          <ac:chgData name="Ritul Gaikwad" userId="288276b5606b06f9" providerId="LiveId" clId="{8D7E643E-CA4C-4A27-8332-4191B9A36B4A}" dt="2023-10-14T09:31:47.026" v="117" actId="478"/>
          <ac:picMkLst>
            <pc:docMk/>
            <pc:sldMk cId="1287805368" sldId="260"/>
            <ac:picMk id="5" creationId="{F8C0F0D7-5C8A-7F5D-99E7-069607E7EB8B}"/>
          </ac:picMkLst>
        </pc:picChg>
        <pc:picChg chg="add mod">
          <ac:chgData name="Ritul Gaikwad" userId="288276b5606b06f9" providerId="LiveId" clId="{8D7E643E-CA4C-4A27-8332-4191B9A36B4A}" dt="2023-10-14T09:34:28.943" v="136" actId="14100"/>
          <ac:picMkLst>
            <pc:docMk/>
            <pc:sldMk cId="1287805368" sldId="260"/>
            <ac:picMk id="6" creationId="{DAC58462-A9BE-C9A4-B36A-902FD8F1EDC8}"/>
          </ac:picMkLst>
        </pc:picChg>
      </pc:sldChg>
      <pc:sldChg chg="addSp delSp modSp add mod setBg">
        <pc:chgData name="Ritul Gaikwad" userId="288276b5606b06f9" providerId="LiveId" clId="{8D7E643E-CA4C-4A27-8332-4191B9A36B4A}" dt="2023-10-14T09:46:29.400" v="296" actId="20577"/>
        <pc:sldMkLst>
          <pc:docMk/>
          <pc:sldMk cId="2001161865" sldId="261"/>
        </pc:sldMkLst>
        <pc:spChg chg="mod">
          <ac:chgData name="Ritul Gaikwad" userId="288276b5606b06f9" providerId="LiveId" clId="{8D7E643E-CA4C-4A27-8332-4191B9A36B4A}" dt="2023-10-14T09:46:29.400" v="296" actId="20577"/>
          <ac:spMkLst>
            <pc:docMk/>
            <pc:sldMk cId="2001161865" sldId="261"/>
            <ac:spMk id="2" creationId="{ED621AC7-0DF7-605E-E81C-5AC0ED5765C4}"/>
          </ac:spMkLst>
        </pc:spChg>
        <pc:spChg chg="mod">
          <ac:chgData name="Ritul Gaikwad" userId="288276b5606b06f9" providerId="LiveId" clId="{8D7E643E-CA4C-4A27-8332-4191B9A36B4A}" dt="2023-10-14T09:45:55.194" v="278" actId="20577"/>
          <ac:spMkLst>
            <pc:docMk/>
            <pc:sldMk cId="2001161865" sldId="261"/>
            <ac:spMk id="4" creationId="{D3A54364-A697-13E7-406F-5A71389B71C2}"/>
          </ac:spMkLst>
        </pc:spChg>
        <pc:spChg chg="add del">
          <ac:chgData name="Ritul Gaikwad" userId="288276b5606b06f9" providerId="LiveId" clId="{8D7E643E-CA4C-4A27-8332-4191B9A36B4A}" dt="2023-10-14T09:44:01.441" v="233" actId="26606"/>
          <ac:spMkLst>
            <pc:docMk/>
            <pc:sldMk cId="2001161865" sldId="261"/>
            <ac:spMk id="16" creationId="{6B19486B-DD4C-4473-9FF8-3E3FB1542EE7}"/>
          </ac:spMkLst>
        </pc:spChg>
        <pc:spChg chg="add del">
          <ac:chgData name="Ritul Gaikwad" userId="288276b5606b06f9" providerId="LiveId" clId="{8D7E643E-CA4C-4A27-8332-4191B9A36B4A}" dt="2023-10-14T09:44:01.441" v="233" actId="26606"/>
          <ac:spMkLst>
            <pc:docMk/>
            <pc:sldMk cId="2001161865" sldId="261"/>
            <ac:spMk id="18" creationId="{52CE1431-75FA-49CE-A7AC-42816EFBC5DB}"/>
          </ac:spMkLst>
        </pc:spChg>
        <pc:spChg chg="add del">
          <ac:chgData name="Ritul Gaikwad" userId="288276b5606b06f9" providerId="LiveId" clId="{8D7E643E-CA4C-4A27-8332-4191B9A36B4A}" dt="2023-10-14T09:44:01.441" v="233" actId="26606"/>
          <ac:spMkLst>
            <pc:docMk/>
            <pc:sldMk cId="2001161865" sldId="261"/>
            <ac:spMk id="20" creationId="{3E65D7FA-E76C-4BC3-A429-CF64BC367B49}"/>
          </ac:spMkLst>
        </pc:spChg>
        <pc:spChg chg="add del">
          <ac:chgData name="Ritul Gaikwad" userId="288276b5606b06f9" providerId="LiveId" clId="{8D7E643E-CA4C-4A27-8332-4191B9A36B4A}" dt="2023-10-14T09:44:01.441" v="233" actId="26606"/>
          <ac:spMkLst>
            <pc:docMk/>
            <pc:sldMk cId="2001161865" sldId="261"/>
            <ac:spMk id="22" creationId="{6A5D59EF-03D3-4163-B6D4-53D9794E64FA}"/>
          </ac:spMkLst>
        </pc:spChg>
        <pc:spChg chg="add del">
          <ac:chgData name="Ritul Gaikwad" userId="288276b5606b06f9" providerId="LiveId" clId="{8D7E643E-CA4C-4A27-8332-4191B9A36B4A}" dt="2023-10-14T09:44:01.441" v="233" actId="26606"/>
          <ac:spMkLst>
            <pc:docMk/>
            <pc:sldMk cId="2001161865" sldId="261"/>
            <ac:spMk id="26" creationId="{F17C02A3-BE2B-433D-BD66-594309B83078}"/>
          </ac:spMkLst>
        </pc:spChg>
        <pc:spChg chg="add del">
          <ac:chgData name="Ritul Gaikwad" userId="288276b5606b06f9" providerId="LiveId" clId="{8D7E643E-CA4C-4A27-8332-4191B9A36B4A}" dt="2023-10-14T09:44:01.441" v="233" actId="26606"/>
          <ac:spMkLst>
            <pc:docMk/>
            <pc:sldMk cId="2001161865" sldId="261"/>
            <ac:spMk id="30" creationId="{E9294641-47B5-4630-8E7D-094CDF5638D7}"/>
          </ac:spMkLst>
        </pc:spChg>
        <pc:spChg chg="add del">
          <ac:chgData name="Ritul Gaikwad" userId="288276b5606b06f9" providerId="LiveId" clId="{8D7E643E-CA4C-4A27-8332-4191B9A36B4A}" dt="2023-10-14T09:44:09.501" v="235" actId="26606"/>
          <ac:spMkLst>
            <pc:docMk/>
            <pc:sldMk cId="2001161865" sldId="261"/>
            <ac:spMk id="35" creationId="{D1ECADA1-6568-4D5A-A631-CFD8768936FC}"/>
          </ac:spMkLst>
        </pc:spChg>
        <pc:spChg chg="add del">
          <ac:chgData name="Ritul Gaikwad" userId="288276b5606b06f9" providerId="LiveId" clId="{8D7E643E-CA4C-4A27-8332-4191B9A36B4A}" dt="2023-10-14T09:44:09.501" v="235" actId="26606"/>
          <ac:spMkLst>
            <pc:docMk/>
            <pc:sldMk cId="2001161865" sldId="261"/>
            <ac:spMk id="36" creationId="{681D3C41-CC87-4DF9-A716-CDF0E23D21B0}"/>
          </ac:spMkLst>
        </pc:spChg>
        <pc:spChg chg="add del">
          <ac:chgData name="Ritul Gaikwad" userId="288276b5606b06f9" providerId="LiveId" clId="{8D7E643E-CA4C-4A27-8332-4191B9A36B4A}" dt="2023-10-14T09:44:09.501" v="235" actId="26606"/>
          <ac:spMkLst>
            <pc:docMk/>
            <pc:sldMk cId="2001161865" sldId="261"/>
            <ac:spMk id="37" creationId="{8DCA3673-CDE4-40C5-9FA8-F89874CFBA73}"/>
          </ac:spMkLst>
        </pc:spChg>
        <pc:spChg chg="add del">
          <ac:chgData name="Ritul Gaikwad" userId="288276b5606b06f9" providerId="LiveId" clId="{8D7E643E-CA4C-4A27-8332-4191B9A36B4A}" dt="2023-10-14T09:44:09.501" v="235" actId="26606"/>
          <ac:spMkLst>
            <pc:docMk/>
            <pc:sldMk cId="2001161865" sldId="261"/>
            <ac:spMk id="39" creationId="{0FFFD040-32A9-4D2B-86CA-599D030A4161}"/>
          </ac:spMkLst>
        </pc:spChg>
        <pc:spChg chg="add del">
          <ac:chgData name="Ritul Gaikwad" userId="288276b5606b06f9" providerId="LiveId" clId="{8D7E643E-CA4C-4A27-8332-4191B9A36B4A}" dt="2023-10-14T09:44:09.501" v="235" actId="26606"/>
          <ac:spMkLst>
            <pc:docMk/>
            <pc:sldMk cId="2001161865" sldId="261"/>
            <ac:spMk id="40" creationId="{863205CA-B7FF-4C25-A4C8-3BBBCE19D950}"/>
          </ac:spMkLst>
        </pc:spChg>
        <pc:picChg chg="add mod ord">
          <ac:chgData name="Ritul Gaikwad" userId="288276b5606b06f9" providerId="LiveId" clId="{8D7E643E-CA4C-4A27-8332-4191B9A36B4A}" dt="2023-10-14T09:44:31.129" v="240" actId="14100"/>
          <ac:picMkLst>
            <pc:docMk/>
            <pc:sldMk cId="2001161865" sldId="261"/>
            <ac:picMk id="5" creationId="{FC7475AB-B24C-F0FB-0ACD-E52AFFCADDDB}"/>
          </ac:picMkLst>
        </pc:picChg>
        <pc:picChg chg="del">
          <ac:chgData name="Ritul Gaikwad" userId="288276b5606b06f9" providerId="LiveId" clId="{8D7E643E-CA4C-4A27-8332-4191B9A36B4A}" dt="2023-10-14T09:40:46.300" v="194" actId="478"/>
          <ac:picMkLst>
            <pc:docMk/>
            <pc:sldMk cId="2001161865" sldId="261"/>
            <ac:picMk id="6" creationId="{DAC58462-A9BE-C9A4-B36A-902FD8F1EDC8}"/>
          </ac:picMkLst>
        </pc:picChg>
        <pc:picChg chg="add del">
          <ac:chgData name="Ritul Gaikwad" userId="288276b5606b06f9" providerId="LiveId" clId="{8D7E643E-CA4C-4A27-8332-4191B9A36B4A}" dt="2023-10-14T09:44:01.441" v="233" actId="26606"/>
          <ac:picMkLst>
            <pc:docMk/>
            <pc:sldMk cId="2001161865" sldId="261"/>
            <ac:picMk id="10" creationId="{A97529DD-0019-4F2B-AAE6-A82A2FADB61C}"/>
          </ac:picMkLst>
        </pc:picChg>
        <pc:picChg chg="add del">
          <ac:chgData name="Ritul Gaikwad" userId="288276b5606b06f9" providerId="LiveId" clId="{8D7E643E-CA4C-4A27-8332-4191B9A36B4A}" dt="2023-10-14T09:44:01.441" v="233" actId="26606"/>
          <ac:picMkLst>
            <pc:docMk/>
            <pc:sldMk cId="2001161865" sldId="261"/>
            <ac:picMk id="12" creationId="{4A476453-89B8-4D0E-BDE0-0446B97F5FD2}"/>
          </ac:picMkLst>
        </pc:picChg>
        <pc:picChg chg="add del">
          <ac:chgData name="Ritul Gaikwad" userId="288276b5606b06f9" providerId="LiveId" clId="{8D7E643E-CA4C-4A27-8332-4191B9A36B4A}" dt="2023-10-14T09:44:01.441" v="233" actId="26606"/>
          <ac:picMkLst>
            <pc:docMk/>
            <pc:sldMk cId="2001161865" sldId="261"/>
            <ac:picMk id="14" creationId="{02B7E5A1-5C08-4455-A219-804981D6B260}"/>
          </ac:picMkLst>
        </pc:picChg>
        <pc:picChg chg="add del">
          <ac:chgData name="Ritul Gaikwad" userId="288276b5606b06f9" providerId="LiveId" clId="{8D7E643E-CA4C-4A27-8332-4191B9A36B4A}" dt="2023-10-14T09:44:01.441" v="233" actId="26606"/>
          <ac:picMkLst>
            <pc:docMk/>
            <pc:sldMk cId="2001161865" sldId="261"/>
            <ac:picMk id="24" creationId="{380EB636-0E64-447B-A436-048680F7A7F8}"/>
          </ac:picMkLst>
        </pc:picChg>
        <pc:picChg chg="add del">
          <ac:chgData name="Ritul Gaikwad" userId="288276b5606b06f9" providerId="LiveId" clId="{8D7E643E-CA4C-4A27-8332-4191B9A36B4A}" dt="2023-10-14T09:44:01.441" v="233" actId="26606"/>
          <ac:picMkLst>
            <pc:docMk/>
            <pc:sldMk cId="2001161865" sldId="261"/>
            <ac:picMk id="28" creationId="{708FE891-AFAF-4FF5-8C1D-137322CDFCCF}"/>
          </ac:picMkLst>
        </pc:picChg>
        <pc:picChg chg="add del">
          <ac:chgData name="Ritul Gaikwad" userId="288276b5606b06f9" providerId="LiveId" clId="{8D7E643E-CA4C-4A27-8332-4191B9A36B4A}" dt="2023-10-14T09:44:09.501" v="235" actId="26606"/>
          <ac:picMkLst>
            <pc:docMk/>
            <pc:sldMk cId="2001161865" sldId="261"/>
            <ac:picMk id="32" creationId="{9B9C2B48-3899-4B1D-B526-C35DFD16BC01}"/>
          </ac:picMkLst>
        </pc:picChg>
        <pc:picChg chg="add del">
          <ac:chgData name="Ritul Gaikwad" userId="288276b5606b06f9" providerId="LiveId" clId="{8D7E643E-CA4C-4A27-8332-4191B9A36B4A}" dt="2023-10-14T09:44:09.501" v="235" actId="26606"/>
          <ac:picMkLst>
            <pc:docMk/>
            <pc:sldMk cId="2001161865" sldId="261"/>
            <ac:picMk id="33" creationId="{7B1BCBEC-C5E7-469F-92CF-05506BB6E22D}"/>
          </ac:picMkLst>
        </pc:picChg>
        <pc:picChg chg="add del">
          <ac:chgData name="Ritul Gaikwad" userId="288276b5606b06f9" providerId="LiveId" clId="{8D7E643E-CA4C-4A27-8332-4191B9A36B4A}" dt="2023-10-14T09:44:09.501" v="235" actId="26606"/>
          <ac:picMkLst>
            <pc:docMk/>
            <pc:sldMk cId="2001161865" sldId="261"/>
            <ac:picMk id="34" creationId="{2A078177-9A72-44C2-BDC1-C1F346162BF8}"/>
          </ac:picMkLst>
        </pc:picChg>
        <pc:picChg chg="add del">
          <ac:chgData name="Ritul Gaikwad" userId="288276b5606b06f9" providerId="LiveId" clId="{8D7E643E-CA4C-4A27-8332-4191B9A36B4A}" dt="2023-10-14T09:44:09.501" v="235" actId="26606"/>
          <ac:picMkLst>
            <pc:docMk/>
            <pc:sldMk cId="2001161865" sldId="261"/>
            <ac:picMk id="38" creationId="{95756E8F-499C-4533-BBE8-309C3E8D985C}"/>
          </ac:picMkLst>
        </pc:picChg>
        <pc:picChg chg="add del">
          <ac:chgData name="Ritul Gaikwad" userId="288276b5606b06f9" providerId="LiveId" clId="{8D7E643E-CA4C-4A27-8332-4191B9A36B4A}" dt="2023-10-14T09:44:09.501" v="235" actId="26606"/>
          <ac:picMkLst>
            <pc:docMk/>
            <pc:sldMk cId="2001161865" sldId="261"/>
            <ac:picMk id="41" creationId="{306E3F32-3C1A-4B6E-AF26-8A15A788560F}"/>
          </ac:picMkLst>
        </pc:picChg>
      </pc:sldChg>
      <pc:sldChg chg="delSp modSp new mod">
        <pc:chgData name="Ritul Gaikwad" userId="288276b5606b06f9" providerId="LiveId" clId="{8D7E643E-CA4C-4A27-8332-4191B9A36B4A}" dt="2023-10-14T09:50:26.546" v="327" actId="242"/>
        <pc:sldMkLst>
          <pc:docMk/>
          <pc:sldMk cId="1828444924" sldId="262"/>
        </pc:sldMkLst>
        <pc:spChg chg="mod">
          <ac:chgData name="Ritul Gaikwad" userId="288276b5606b06f9" providerId="LiveId" clId="{8D7E643E-CA4C-4A27-8332-4191B9A36B4A}" dt="2023-10-14T09:50:26.546" v="327" actId="242"/>
          <ac:spMkLst>
            <pc:docMk/>
            <pc:sldMk cId="1828444924" sldId="262"/>
            <ac:spMk id="2" creationId="{72E1FB9E-CE2D-22CC-0D97-372CBC44D6FF}"/>
          </ac:spMkLst>
        </pc:spChg>
        <pc:spChg chg="del mod">
          <ac:chgData name="Ritul Gaikwad" userId="288276b5606b06f9" providerId="LiveId" clId="{8D7E643E-CA4C-4A27-8332-4191B9A36B4A}" dt="2023-10-14T09:49:01.553" v="316" actId="478"/>
          <ac:spMkLst>
            <pc:docMk/>
            <pc:sldMk cId="1828444924" sldId="262"/>
            <ac:spMk id="3" creationId="{B987EF33-7E53-3318-D5D3-CE7B53C1DBAF}"/>
          </ac:spMkLst>
        </pc:spChg>
        <pc:spChg chg="del mod">
          <ac:chgData name="Ritul Gaikwad" userId="288276b5606b06f9" providerId="LiveId" clId="{8D7E643E-CA4C-4A27-8332-4191B9A36B4A}" dt="2023-10-14T09:49:33.276" v="322" actId="478"/>
          <ac:spMkLst>
            <pc:docMk/>
            <pc:sldMk cId="1828444924" sldId="262"/>
            <ac:spMk id="4" creationId="{9BD652A3-FC66-4BDA-FB5E-912107A95851}"/>
          </ac:spMkLst>
        </pc:spChg>
      </pc:sldChg>
      <pc:sldChg chg="modSp new mod">
        <pc:chgData name="Ritul Gaikwad" userId="288276b5606b06f9" providerId="LiveId" clId="{8D7E643E-CA4C-4A27-8332-4191B9A36B4A}" dt="2023-10-14T10:07:16.831" v="604" actId="255"/>
        <pc:sldMkLst>
          <pc:docMk/>
          <pc:sldMk cId="385551906" sldId="263"/>
        </pc:sldMkLst>
        <pc:spChg chg="mod">
          <ac:chgData name="Ritul Gaikwad" userId="288276b5606b06f9" providerId="LiveId" clId="{8D7E643E-CA4C-4A27-8332-4191B9A36B4A}" dt="2023-10-14T10:07:16.831" v="604" actId="255"/>
          <ac:spMkLst>
            <pc:docMk/>
            <pc:sldMk cId="385551906" sldId="263"/>
            <ac:spMk id="2" creationId="{1C1881EC-E95F-9C68-512B-A6D4B98055A8}"/>
          </ac:spMkLst>
        </pc:spChg>
        <pc:spChg chg="mod">
          <ac:chgData name="Ritul Gaikwad" userId="288276b5606b06f9" providerId="LiveId" clId="{8D7E643E-CA4C-4A27-8332-4191B9A36B4A}" dt="2023-10-14T10:06:55.756" v="601" actId="207"/>
          <ac:spMkLst>
            <pc:docMk/>
            <pc:sldMk cId="385551906" sldId="263"/>
            <ac:spMk id="3" creationId="{5DF49994-C08E-8ECB-2E49-5EC504B4BC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F3CF6C3-B648-D5C4-C69E-06C161507B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0322" y="3052229"/>
            <a:ext cx="7549278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Visualizing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Insights and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0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1AC7-0DF7-605E-E81C-5AC0ED57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Time-Series Analysis – Line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54364-A697-13E7-406F-5A71389B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266950"/>
            <a:ext cx="3501153" cy="4124326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Question 1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Seasonal Revenue Trends in 2011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 Series Analysis of revenue data for 2011 by Month.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Explores the seasonal revenue trends and their underlying causes.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Aids in forecasting for the upcoming year.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5286B9-EAB2-D112-4FDC-861BD01B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09" y="2266950"/>
            <a:ext cx="7534678" cy="41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3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1AC7-0DF7-605E-E81C-5AC0ED57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Market Analysis – Clustered Column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54364-A697-13E7-406F-5A71389B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6922" y="2266950"/>
            <a:ext cx="3433666" cy="4261410"/>
          </a:xfrm>
        </p:spPr>
        <p:txBody>
          <a:bodyPr/>
          <a:lstStyle/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Question 2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Top Revenue-Generating Countries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Displays the top 10 revenue-generating countries excluding the United Kingdom.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Includes information on the quantity sold.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Identifies key market for revenue and sales.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0F0D7-5C8A-7F5D-99E7-069607E7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4" y="2266950"/>
            <a:ext cx="7536802" cy="4261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8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1AC7-0DF7-605E-E81C-5AC0ED57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CRM Analysis – Stacked Column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54364-A697-13E7-406F-5A71389B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266950"/>
            <a:ext cx="3444004" cy="4261410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u="sng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 3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Top Customers by Revenue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Visual ranking the top 10 customers by revenue, starting with the highest.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Ensures </a:t>
            </a: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atisfaction and Retention of High-Revenue </a:t>
            </a: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ustomers.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Strategic focus on Customer </a:t>
            </a: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elationship </a:t>
            </a: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anagement.</a:t>
            </a: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58462-A9BE-C9A4-B36A-902FD8F1E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0" y="2266949"/>
            <a:ext cx="7583558" cy="42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0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1AC7-0DF7-605E-E81C-5AC0ED57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Demand Insights – Map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54364-A697-13E7-406F-5A71389B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4286" y="2266950"/>
            <a:ext cx="3722914" cy="4261410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Question 4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Regional Demand Insights</a:t>
            </a: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Map highlighting regions with the highest demand for products across all countries.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Facilitates expansion strategy by targeting regions with growth potential.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Single view, no need to scroll or hover, excluding the United Kingdom.</a:t>
            </a:r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475AB-B24C-F0FB-0ACD-E52AFFCA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6" y="2266949"/>
            <a:ext cx="7691534" cy="42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6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81EC-E95F-9C68-512B-A6D4B980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9994-C08E-8ECB-2E49-5EC504B4B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52316" cy="3599316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visuals crafted based on the provided questions offer, Valuable and </a:t>
            </a: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Comprehensive 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nsights </a:t>
            </a: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into various aspects,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guide Strategic Decisions for the Retail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Business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Analyzing seasonal revenue trends, Identifying top revenue-generating countries and customers, and Understanding regional demand patterns are pivotal in Forecasting, Expansion Planning, and Customer Relationship Management.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These visuals provide a Comprehensive View of critical aspects, equipping the CEO and CMO with Actionable Insights to optimize Business Strategies and drive growth in the Retail Industry.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These visuals empower decision-makers to make informed choices and drive the Retail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usiness forward.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FB9E-CE2D-22CC-0D97-372CBC44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84449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70</TotalTime>
  <Words>280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</vt:lpstr>
      <vt:lpstr>Trebuchet MS</vt:lpstr>
      <vt:lpstr>Wingdings</vt:lpstr>
      <vt:lpstr>Berlin</vt:lpstr>
      <vt:lpstr>Visualizing Insights and Analysis </vt:lpstr>
      <vt:lpstr>Time-Series Analysis – Line Chart</vt:lpstr>
      <vt:lpstr>Market Analysis – Clustered Column Chart</vt:lpstr>
      <vt:lpstr>CRM Analysis – Stacked Column Chart</vt:lpstr>
      <vt:lpstr>Demand Insights – Map Chart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Insights and Analysis </dc:title>
  <dc:creator>Ritul Gaikwad(UST,IN)</dc:creator>
  <cp:lastModifiedBy>Ritul Gaikwad(UST,IN)</cp:lastModifiedBy>
  <cp:revision>1</cp:revision>
  <dcterms:created xsi:type="dcterms:W3CDTF">2023-10-14T08:57:09Z</dcterms:created>
  <dcterms:modified xsi:type="dcterms:W3CDTF">2023-10-14T10:07:24Z</dcterms:modified>
</cp:coreProperties>
</file>