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userId="4ffee0e4288d9683" providerId="LiveId" clId="{0C1F0461-F147-4494-9538-566CDFF62920}"/>
    <pc:docChg chg="undo custSel modSld">
      <pc:chgData name="Muhammed Midlaj" userId="4ffee0e4288d9683" providerId="LiveId" clId="{0C1F0461-F147-4494-9538-566CDFF62920}" dt="2024-04-06T15:50:46.881" v="32" actId="20577"/>
      <pc:docMkLst>
        <pc:docMk/>
      </pc:docMkLst>
      <pc:sldChg chg="modSp mod">
        <pc:chgData name="Muhammed Midlaj" userId="4ffee0e4288d9683" providerId="LiveId" clId="{0C1F0461-F147-4494-9538-566CDFF62920}" dt="2024-04-06T15:50:46.881" v="32" actId="20577"/>
        <pc:sldMkLst>
          <pc:docMk/>
          <pc:sldMk cId="0" sldId="256"/>
        </pc:sldMkLst>
        <pc:spChg chg="mod">
          <ac:chgData name="Muhammed Midlaj" userId="4ffee0e4288d9683" providerId="LiveId" clId="{0C1F0461-F147-4494-9538-566CDFF62920}" dt="2024-04-06T15:50:46.881" v="32"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78406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411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56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79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85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997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678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4613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393146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739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196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747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21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419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5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529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057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smtClean="0">
                <a:solidFill>
                  <a:schemeClr val="dk1"/>
                </a:solidFill>
              </a:rPr>
              <a:t>: </a:t>
            </a:r>
            <a:r>
              <a:rPr lang="en-US" sz="1100" dirty="0" err="1" smtClean="0">
                <a:solidFill>
                  <a:schemeClr val="dk1"/>
                </a:solidFill>
              </a:rPr>
              <a:t>Ritvik</a:t>
            </a:r>
            <a:r>
              <a:rPr lang="en-US" sz="1100" dirty="0" smtClean="0">
                <a:solidFill>
                  <a:schemeClr val="dk1"/>
                </a:solidFill>
              </a:rPr>
              <a:t> Ramachandran</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720921244045</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1180</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sree</dc:creator>
  <cp:lastModifiedBy>Microsoft account</cp:lastModifiedBy>
  <cp:revision>3</cp:revision>
  <dcterms:modified xsi:type="dcterms:W3CDTF">2024-04-08T14:04:26Z</dcterms:modified>
</cp:coreProperties>
</file>