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4" r:id="rId11"/>
    <p:sldId id="2146847065" r:id="rId12"/>
    <p:sldId id="2146847067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1482AC"/>
    <a:srgbClr val="27708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oul-SUMAN/IBM-SkillsBuild-project/blob/main/Sample-q%26a-for-training.pdf" TargetMode="External"/><Relationship Id="rId3" Type="http://schemas.openxmlformats.org/officeDocument/2006/relationships/hyperlink" Target="https://www.geeksforgeeks.org/gfg-academy/technical-interview-questions/" TargetMode="External"/><Relationship Id="rId7" Type="http://schemas.openxmlformats.org/officeDocument/2006/relationships/hyperlink" Target="https://dataplatform.cloud.ibm.com/docs/content/wsj/analyze-data/fm-rag.html?context=wx" TargetMode="External"/><Relationship Id="rId2" Type="http://schemas.openxmlformats.org/officeDocument/2006/relationships/hyperlink" Target="https://dataplatform.cloud.ibm.com/docs/content/wsj/analyze-data/fm-agent-lab.html?context=wx&amp;audience=wdp&amp;locale=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ty.com/blog/interview-questions" TargetMode="External"/><Relationship Id="rId5" Type="http://schemas.openxmlformats.org/officeDocument/2006/relationships/hyperlink" Target="https://www.indeed.com/career-advice/interviewing/soft-skills-interview-questions" TargetMode="External"/><Relationship Id="rId4" Type="http://schemas.openxmlformats.org/officeDocument/2006/relationships/hyperlink" Target="https://www.interviewbit.com/computer-science-interview-question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17" y="1782746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Network Intrusion Detection</a:t>
            </a:r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1201" y="4586365"/>
            <a:ext cx="1037679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RITAM BARMAN_</a:t>
            </a:r>
            <a:r>
              <a:rPr lang="en-US" sz="2000" b="1" dirty="0">
                <a:solidFill>
                  <a:srgbClr val="1482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RCC Institute of information Technology_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4594"/>
            <a:ext cx="10457595" cy="428919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In this project, we successfully developed a </a:t>
            </a:r>
            <a:r>
              <a:rPr lang="en-US" sz="2400" b="1" dirty="0"/>
              <a:t>machine learning-based Network Intrusion Detection System (NIDS)</a:t>
            </a:r>
            <a:r>
              <a:rPr lang="en-US" sz="2400" dirty="0"/>
              <a:t> using the KDD Cup '99 dataset from Kaggle. The system was designed to:</a:t>
            </a:r>
          </a:p>
          <a:p>
            <a:r>
              <a:rPr lang="en-US" sz="2400" b="1" dirty="0"/>
              <a:t>Preprocess and analyze network traffic data</a:t>
            </a:r>
            <a:endParaRPr lang="en-US" sz="2400" dirty="0"/>
          </a:p>
          <a:p>
            <a:r>
              <a:rPr lang="en-US" sz="2400" b="1" dirty="0"/>
              <a:t>Classify traffic into normal and multiple types of attacks</a:t>
            </a:r>
            <a:r>
              <a:rPr lang="en-US" sz="2400" dirty="0"/>
              <a:t> (DoS, Probe, R2L, U2R)</a:t>
            </a:r>
          </a:p>
          <a:p>
            <a:r>
              <a:rPr lang="en-US" sz="2400" b="1" dirty="0"/>
              <a:t>Deploy the trained model on IBM Cloud Lite</a:t>
            </a:r>
            <a:r>
              <a:rPr lang="en-US" sz="2400" dirty="0"/>
              <a:t> using Watson Studio and Watson Machine Learning</a:t>
            </a:r>
          </a:p>
          <a:p>
            <a:r>
              <a:rPr lang="en-US" sz="2400" dirty="0"/>
              <a:t>Through rigorous training and evaluation, our system achieved high classification accuracy, demonstrating its potential as a practical tool for real-time intrusion detection in communication networks. By leveraging IBM Cloud services, we ensured </a:t>
            </a:r>
            <a:r>
              <a:rPr lang="en-US" sz="2400" b="1" dirty="0"/>
              <a:t>scalability</a:t>
            </a:r>
            <a:r>
              <a:rPr lang="en-US" sz="2400" dirty="0"/>
              <a:t>, </a:t>
            </a:r>
            <a:r>
              <a:rPr lang="en-US" sz="2400" b="1" dirty="0"/>
              <a:t>accessibility</a:t>
            </a:r>
            <a:r>
              <a:rPr lang="en-US" sz="2400" dirty="0"/>
              <a:t>, and </a:t>
            </a:r>
            <a:r>
              <a:rPr lang="en-US" sz="2400" b="1" dirty="0"/>
              <a:t>cloud-based deployment capabilities</a:t>
            </a:r>
            <a:r>
              <a:rPr lang="en-US" sz="2400" dirty="0"/>
              <a:t>, allowing for easier integration into production environments.</a:t>
            </a:r>
          </a:p>
          <a:p>
            <a:r>
              <a:rPr lang="en-US" sz="2400" dirty="0"/>
              <a:t>The results indicate that machine learning can significantly enhance the detection of cyber threats and reduce false positives compared to traditional signature-based systems.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67" y="1035590"/>
            <a:ext cx="10889111" cy="3932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dirty="0"/>
              <a:t>To improve and extend the capabilities of the system, several future directions can be explored:</a:t>
            </a:r>
          </a:p>
          <a:p>
            <a:r>
              <a:rPr lang="en-US" b="1" dirty="0"/>
              <a:t>🔄 1. Continuous Learning and Adaptive Models</a:t>
            </a:r>
          </a:p>
          <a:p>
            <a:r>
              <a:rPr lang="en-US" dirty="0"/>
              <a:t>Implement online or incremental learning algorithms to adapt to evolving threats.</a:t>
            </a:r>
          </a:p>
          <a:p>
            <a:r>
              <a:rPr lang="en-US" dirty="0"/>
              <a:t>Enable automatic model retraining with newly collected data from live networks.</a:t>
            </a:r>
          </a:p>
          <a:p>
            <a:r>
              <a:rPr lang="en-US" b="1" dirty="0"/>
              <a:t>📡 2. Real-Time Traffic Monitoring</a:t>
            </a:r>
          </a:p>
          <a:p>
            <a:r>
              <a:rPr lang="en-US" dirty="0"/>
              <a:t>Integrate real-time network traffic capture using packet sniffers (e.g., Wireshark, </a:t>
            </a:r>
            <a:r>
              <a:rPr lang="en-US" dirty="0" err="1"/>
              <a:t>Scapy</a:t>
            </a:r>
            <a:r>
              <a:rPr lang="en-US" dirty="0"/>
              <a:t>).</a:t>
            </a:r>
          </a:p>
          <a:p>
            <a:r>
              <a:rPr lang="en-US" dirty="0"/>
              <a:t>Use IBM Cloud Functions or streaming platforms (e.g., Apache Kafka on IBM Cloud) to process live data.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53" y="1562664"/>
            <a:ext cx="9985208" cy="3882390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IBM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Watsonx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Documentation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GeeksforGeeks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InterviewBit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indeed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Zety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(soft skills Q&amp;A)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IBM RAG Lab &amp; Model Guide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Sample Q&amp;A </a:t>
            </a: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sheet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IBM Certificates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6123"/>
            <a:ext cx="11029615" cy="530296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5A1A7-A95B-4637-AC0C-BEB056D3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0" y="1876419"/>
            <a:ext cx="6994688" cy="49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83594"/>
            <a:ext cx="11029615" cy="530296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F1636-2D55-4081-B930-93CEF4E2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1913890"/>
            <a:ext cx="6928701" cy="466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0944"/>
            <a:ext cx="11029615" cy="385942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9615E-7EFB-4E71-88BA-C5044BF5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50" y="1675378"/>
            <a:ext cx="9813303" cy="988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16572"/>
            <a:ext cx="11029615" cy="2824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Create a robust network intrusion detection system (NIDS) using machine learning. The system should be capable of analyzing network traffic data to identify and classify various types of cyber-attacks (e.g., DoS, Probe, R2L, U2R) and distinguish them from normal network activity. The goal is to build a model that can effectively secure communication networks by providing an early warning of malicious activities.</a:t>
            </a:r>
          </a:p>
          <a:p>
            <a:pPr marL="0" indent="0">
              <a:buNone/>
            </a:pPr>
            <a:r>
              <a:rPr lang="en-US" sz="1800" dirty="0"/>
              <a:t> Kaggle dataset link – https://www.kaggle.com/datasets/sampadab17/networkintrusion-detection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D91FBB-F02E-4F33-B292-1CF378E1C58B}"/>
              </a:ext>
            </a:extLst>
          </p:cNvPr>
          <p:cNvSpPr/>
          <p:nvPr/>
        </p:nvSpPr>
        <p:spPr>
          <a:xfrm>
            <a:off x="581192" y="1232452"/>
            <a:ext cx="114161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Data Ingestion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Download dataset from Kaggle.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b="1" dirty="0"/>
              <a:t>IBM Cloud Object Storage (COS)</a:t>
            </a:r>
            <a:r>
              <a:rPr lang="en-US" sz="1200" dirty="0"/>
              <a:t> to upload and store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Access the dataset in IBM Cloud using </a:t>
            </a:r>
            <a:r>
              <a:rPr lang="en-US" sz="1200" b="1" dirty="0"/>
              <a:t>IBM Watson Studio Notebooks</a:t>
            </a:r>
            <a:r>
              <a:rPr lang="en-US" sz="1200" dirty="0"/>
              <a:t> or </a:t>
            </a:r>
            <a:r>
              <a:rPr lang="en-US" sz="1200" b="1" dirty="0"/>
              <a:t>Cloud Functions</a:t>
            </a:r>
            <a:r>
              <a:rPr lang="en-US" sz="1200" dirty="0"/>
              <a:t>.</a:t>
            </a:r>
          </a:p>
          <a:p>
            <a:r>
              <a:rPr lang="en-US" sz="1200" b="1" dirty="0"/>
              <a:t>2.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Remove duplicates, missing values, or irrelevant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Normalize/scale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Encode categorical features (e.g., </a:t>
            </a:r>
            <a:r>
              <a:rPr lang="en-US" sz="1200" dirty="0" err="1"/>
              <a:t>protocol_type</a:t>
            </a:r>
            <a:r>
              <a:rPr lang="en-US" sz="1200" dirty="0"/>
              <a:t>, service, flag) using One-Hot or Label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Group attack labels into 5 categories: Normal, DoS, Probe, R2L, U2R.</a:t>
            </a:r>
          </a:p>
          <a:p>
            <a:r>
              <a:rPr lang="en-US" sz="1200" b="1" dirty="0"/>
              <a:t>3. 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Use techniques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Information Gain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Chi-Square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Recursive Feature Elimination (RFE)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Correlation matrix</a:t>
            </a:r>
          </a:p>
          <a:p>
            <a:r>
              <a:rPr lang="en-US" sz="1200" b="1" dirty="0"/>
              <a:t>Model Building</a:t>
            </a:r>
          </a:p>
          <a:p>
            <a:r>
              <a:rPr lang="en-US" sz="1200" dirty="0"/>
              <a:t>Choose from traditional or deep learning models:</a:t>
            </a:r>
          </a:p>
          <a:p>
            <a:r>
              <a:rPr lang="en-US" sz="1200" b="1" dirty="0"/>
              <a:t>Option A – Traditional ML Models</a:t>
            </a:r>
          </a:p>
          <a:p>
            <a:r>
              <a:rPr lang="en-US" sz="1200" dirty="0"/>
              <a:t>Decision Tree</a:t>
            </a:r>
          </a:p>
          <a:p>
            <a:r>
              <a:rPr lang="en-US" sz="1200" dirty="0"/>
              <a:t>Random Forest</a:t>
            </a:r>
          </a:p>
          <a:p>
            <a:r>
              <a:rPr lang="en-US" sz="1200" dirty="0"/>
              <a:t>Gradient Boosting (e.g., </a:t>
            </a:r>
            <a:r>
              <a:rPr lang="en-US" sz="1200" dirty="0" err="1"/>
              <a:t>XGBoost</a:t>
            </a:r>
            <a:r>
              <a:rPr lang="en-US" sz="1200" dirty="0"/>
              <a:t>)</a:t>
            </a:r>
          </a:p>
          <a:p>
            <a:r>
              <a:rPr lang="en-US" sz="1200" dirty="0"/>
              <a:t>Support Vector Machine (SVM)</a:t>
            </a:r>
          </a:p>
          <a:p>
            <a:r>
              <a:rPr lang="en-US" sz="1200" dirty="0"/>
              <a:t>k-Nearest Neighbors (</a:t>
            </a:r>
            <a:r>
              <a:rPr lang="en-US" sz="1200" dirty="0" err="1"/>
              <a:t>kNN</a:t>
            </a:r>
            <a:r>
              <a:rPr lang="en-US" sz="1200" dirty="0"/>
              <a:t>)</a:t>
            </a:r>
          </a:p>
          <a:p>
            <a:r>
              <a:rPr lang="en-US" sz="1200" b="1" dirty="0"/>
              <a:t>5. Model Evaluation</a:t>
            </a:r>
          </a:p>
          <a:p>
            <a:r>
              <a:rPr lang="en-US" sz="1200" dirty="0"/>
              <a:t>Use train/test split (e.g., 80/20) or cross-validation.</a:t>
            </a:r>
          </a:p>
          <a:p>
            <a:r>
              <a:rPr lang="en-US" sz="1200" dirty="0"/>
              <a:t>Evaluation metrics:</a:t>
            </a:r>
          </a:p>
          <a:p>
            <a:pPr lvl="1"/>
            <a:r>
              <a:rPr lang="en-US" sz="1200" dirty="0"/>
              <a:t>Accuracy</a:t>
            </a:r>
          </a:p>
          <a:p>
            <a:pPr lvl="1"/>
            <a:r>
              <a:rPr lang="en-US" sz="1200" dirty="0"/>
              <a:t>Precision/Recall/F1-Score</a:t>
            </a:r>
          </a:p>
          <a:p>
            <a:pPr lvl="1"/>
            <a:r>
              <a:rPr lang="en-US" sz="1200" dirty="0"/>
              <a:t>Confusion Matrix</a:t>
            </a:r>
          </a:p>
          <a:p>
            <a:pPr lvl="1"/>
            <a:r>
              <a:rPr lang="en-US" sz="1200" dirty="0"/>
              <a:t>ROC-AUC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DD7DF8-7681-91B1-FD74-4A6E5254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978556"/>
            <a:ext cx="116748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IBM Watsonx.ai studio(Lite Plan)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FontTx/>
              <a:buChar char="•"/>
            </a:pPr>
            <a:r>
              <a:rPr lang="en-US" altLang="en-US" b="1" dirty="0"/>
              <a:t>Runtime </a:t>
            </a:r>
            <a:r>
              <a:rPr lang="en-IN" altLang="en-US" b="1" dirty="0"/>
              <a:t>environment</a:t>
            </a:r>
            <a:r>
              <a:rPr lang="en-US" altLang="en-US" b="1" dirty="0"/>
              <a:t>: </a:t>
            </a:r>
            <a:r>
              <a:rPr lang="en-IN" dirty="0"/>
              <a:t>watsonx.ai Runtime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Storage: </a:t>
            </a:r>
            <a:r>
              <a:rPr lang="en-IN" dirty="0"/>
              <a:t>Cloud Object Storage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FontTx/>
              <a:buChar char="•"/>
              <a:tabLst>
                <a:tab pos="2598738" algn="l"/>
              </a:tabLst>
            </a:pPr>
            <a:r>
              <a:rPr lang="en-IN" altLang="en-US" b="1" dirty="0"/>
              <a:t>Resources</a:t>
            </a:r>
            <a:r>
              <a:rPr lang="en-US" altLang="en-US" b="1" dirty="0"/>
              <a:t> Tools</a:t>
            </a:r>
            <a:r>
              <a:rPr lang="en-US" altLang="en-US" dirty="0"/>
              <a:t>: </a:t>
            </a:r>
            <a:r>
              <a:rPr lang="en-US" dirty="0"/>
              <a:t>Kaggle dataset link – https://www.kaggle.com/datasets/sampadab17/network intrusion-detection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FontTx/>
              <a:buChar char="•"/>
              <a:tabLst>
                <a:tab pos="2598738" algn="l"/>
              </a:tabLst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CADE4"/>
              </a:buClr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Tech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TO T</a:t>
            </a:r>
            <a:r>
              <a:rPr lang="en-US" altLang="en-US" dirty="0"/>
              <a:t>RAIN A DATASET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92" y="1552964"/>
            <a:ext cx="11262015" cy="539459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ea typeface="+mn-lt"/>
                <a:cs typeface="+mn-lt"/>
              </a:rPr>
              <a:t>Foundation Create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ea typeface="+mn-lt"/>
                <a:cs typeface="+mn-lt"/>
              </a:rPr>
              <a:t>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Create a sandbox project into the watsonx.ai studio.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Storage</a:t>
            </a:r>
            <a:r>
              <a:rPr lang="en-IN" dirty="0"/>
              <a:t>: Add storage configuration by adding Cloud Object Storage.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Service</a:t>
            </a:r>
            <a:r>
              <a:rPr lang="en-IN" dirty="0"/>
              <a:t>: Add associate service watsonx.ai runtime for runtime environment.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Model Selection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400" dirty="0"/>
            </a:br>
            <a:r>
              <a:rPr lang="en-IN" sz="1400" dirty="0"/>
              <a:t>          Machine Learning model automatically.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/>
              <a:t>Training Process: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dirty="0"/>
              <a:t>           Upload the dataset.</a:t>
            </a:r>
          </a:p>
          <a:p>
            <a:pPr marL="0" indent="0">
              <a:buNone/>
            </a:pPr>
            <a:r>
              <a:rPr lang="en-IN" sz="1400" dirty="0"/>
              <a:t>            Select the column to be predicted.</a:t>
            </a:r>
          </a:p>
          <a:p>
            <a:pPr marL="0" indent="0">
              <a:buNone/>
            </a:pPr>
            <a:r>
              <a:rPr lang="en-IN" sz="1400" dirty="0"/>
              <a:t>            Select the model with best accuracy</a:t>
            </a:r>
            <a:r>
              <a:rPr lang="en-IN" sz="1200" dirty="0"/>
              <a:t>.</a:t>
            </a:r>
          </a:p>
          <a:p>
            <a:pPr marL="0" indent="0">
              <a:buNone/>
            </a:pPr>
            <a:r>
              <a:rPr lang="en-IN" sz="1600" b="1" dirty="0"/>
              <a:t>Deployment:</a:t>
            </a:r>
          </a:p>
          <a:p>
            <a:pPr marL="0" indent="0">
              <a:buNone/>
            </a:pPr>
            <a:endParaRPr lang="en-IN" sz="1600" b="1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Save the model that you created.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    Create a deployment space and deploy it.</a:t>
            </a:r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3BD79-DBD8-E7B8-D906-64E68F8D3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746C4F-41A2-71BB-C7B1-E4BEB183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A679C-085B-4567-9E80-EA5EF479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93" y="1232452"/>
            <a:ext cx="9008977" cy="50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1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B9A4A-E6E5-9205-AFAC-166E64D7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BC682-ECE2-998A-535C-2C6518C7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06716-761C-4EC3-9C02-C38C9DE1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1" y="1232452"/>
            <a:ext cx="9624769" cy="51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7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B8D61-046F-22AD-F13A-1079B826E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2D64CC-3C4E-2A68-85CC-ED7A390C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68ACA1-661D-4552-B8E1-1430618C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3" y="1232452"/>
            <a:ext cx="10303497" cy="508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659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dcmitype/"/>
    <ds:schemaRef ds:uri="http://www.w3.org/XML/1998/namespace"/>
    <ds:schemaRef ds:uri="c0fa2617-96bd-425d-8578-e93563fe37c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162bd5b-4ed9-4da3-b376-05204580ba3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1693</TotalTime>
  <Words>810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Network Intrusion Detection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35</cp:revision>
  <dcterms:created xsi:type="dcterms:W3CDTF">2021-05-26T16:50:10Z</dcterms:created>
  <dcterms:modified xsi:type="dcterms:W3CDTF">2025-08-03T16:56:58Z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