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Adidas Sales Dashboard – Evaluation &amp; Improvement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Dashboard Review &amp; Enhancement Suggestions</a:t>
            </a:r>
          </a:p>
          <a:p>
            <a:r>
              <a:t>Presented by: Riya Sharma</a:t>
            </a:r>
          </a:p>
          <a:p>
            <a:r>
              <a:t>Date: April 12,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Key KPIs: Total Sales, Average Sale, Total Quantity, Profit %</a:t>
            </a:r>
          </a:p>
          <a:p>
            <a:pPr>
              <a:defRPr sz="1800"/>
            </a:pPr>
            <a:r>
              <a:t>Filters: Year, Sales Method, State, Product</a:t>
            </a:r>
          </a:p>
          <a:p>
            <a:pPr>
              <a:defRPr sz="1800"/>
            </a:pPr>
            <a:r>
              <a:t>Visuals Included:</a:t>
            </a:r>
          </a:p>
          <a:p>
            <a:pPr>
              <a:defRPr sz="1800"/>
            </a:pPr>
            <a:r>
              <a:t>  • Total Sales by City (Map)</a:t>
            </a:r>
          </a:p>
          <a:p>
            <a:pPr>
              <a:defRPr sz="1800"/>
            </a:pPr>
            <a:r>
              <a:t>  • Sales by Method (Bar Chart)</a:t>
            </a:r>
          </a:p>
          <a:p>
            <a:pPr>
              <a:defRPr sz="1800"/>
            </a:pPr>
            <a:r>
              <a:t>  • Quantity by Month (Line Chart)</a:t>
            </a:r>
          </a:p>
          <a:p>
            <a:pPr>
              <a:defRPr sz="1800"/>
            </a:pPr>
            <a:r>
              <a:t>  • Sales by Region (Bar Chart)</a:t>
            </a:r>
          </a:p>
          <a:p>
            <a:pPr>
              <a:defRPr sz="1800"/>
            </a:pPr>
            <a:r>
              <a:t>  • Retailer Count (Donut Chart)</a:t>
            </a:r>
          </a:p>
          <a:p>
            <a:pPr>
              <a:defRPr sz="1800"/>
            </a:pPr>
            <a:r>
              <a:t>  • Product-wise Sales (Table)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of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✔ High-level KPIs: Easy-to-read metrics aid quick decisions</a:t>
            </a:r>
          </a:p>
          <a:p>
            <a:pPr>
              <a:defRPr sz="1800"/>
            </a:pPr>
            <a:r>
              <a:t>✔ Filters: Enable drill-down by year, method, state, and product</a:t>
            </a:r>
          </a:p>
          <a:p>
            <a:pPr>
              <a:defRPr sz="1800"/>
            </a:pPr>
            <a:r>
              <a:t>✔ Visual Variety: Engaging mix of map, line, bar, and donut charts</a:t>
            </a:r>
          </a:p>
          <a:p>
            <a:pPr>
              <a:defRPr sz="1800"/>
            </a:pPr>
            <a:r>
              <a:t>✔ Visual Theme: Dark background with bright visuals adds contrast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Areas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KPI Labels: Icons unclear — Add text labels (e.g., Total Sales $)</a:t>
            </a:r>
          </a:p>
          <a:p>
            <a:pPr>
              <a:defRPr sz="1800"/>
            </a:pPr>
            <a:r>
              <a:t>2. Cramped Layout: Too many visuals — Consider split view</a:t>
            </a:r>
          </a:p>
          <a:p>
            <a:pPr>
              <a:defRPr sz="1800"/>
            </a:pPr>
            <a:r>
              <a:t>3. Inconsistent Units: Mix of bn, M, raw — Standardize or clarify</a:t>
            </a:r>
          </a:p>
          <a:p>
            <a:pPr>
              <a:defRPr sz="1800"/>
            </a:pPr>
            <a:r>
              <a:t>4. Small Text: Hard-to-read labels — Increase font size and spacing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Specific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Map (Sales by City): Only 3 cities shown — Add more or use tooltips</a:t>
            </a:r>
          </a:p>
          <a:p>
            <a:pPr>
              <a:defRPr sz="1800"/>
            </a:pPr>
            <a:r>
              <a:t>Donut Chart (Retailer Count): Hard to compare — Use bar chart</a:t>
            </a:r>
          </a:p>
          <a:p>
            <a:pPr>
              <a:defRPr sz="1800"/>
            </a:pPr>
            <a:r>
              <a:t>Sales by Method (Bar Chart): Label overlap — Rotate or space 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Enhancement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✨ Add Trend Visuals: Year-over-Year or seasonal patterns</a:t>
            </a:r>
          </a:p>
          <a:p>
            <a:pPr>
              <a:defRPr sz="1800"/>
            </a:pPr>
            <a:r>
              <a:t>✨ Tooltip Pages: Detailed drill-downs on hover</a:t>
            </a:r>
          </a:p>
          <a:p>
            <a:pPr>
              <a:defRPr sz="1800"/>
            </a:pPr>
            <a:r>
              <a:t>✨ Performance Indicators: Use conditional formatting (red/green)</a:t>
            </a:r>
          </a:p>
          <a:p>
            <a:pPr>
              <a:defRPr sz="1800"/>
            </a:pPr>
            <a:r>
              <a:t>✨ Mobile Optimization: Design a layout for mobile 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Dashboard is visually engaging and data-rich</a:t>
            </a:r>
          </a:p>
          <a:p>
            <a:pPr>
              <a:defRPr sz="1800"/>
            </a:pPr>
            <a:r>
              <a:t>Enhancements in layout, clarity, and consistency can elevate it</a:t>
            </a:r>
          </a:p>
          <a:p>
            <a:pPr>
              <a:defRPr sz="1800"/>
            </a:pPr>
            <a:r>
              <a:t>Next Steps:</a:t>
            </a:r>
          </a:p>
          <a:p>
            <a:pPr>
              <a:defRPr sz="1800"/>
            </a:pPr>
            <a:r>
              <a:t>  • Apply feedback-based improvements</a:t>
            </a:r>
          </a:p>
          <a:p>
            <a:pPr>
              <a:defRPr sz="1800"/>
            </a:pPr>
            <a:r>
              <a:t>  • Share with stakeholders for additional input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Let’s elevate your insights.</a:t>
            </a:r>
          </a:p>
          <a:p>
            <a:pPr>
              <a:defRPr sz="1800"/>
            </a:pPr>
            <a:r>
              <a:t>Questions? Suggestions? Let’s talk!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4-12 1955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408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