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32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83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3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i="1" u="sng" dirty="0" err="1">
                <a:latin typeface="Agency FB" panose="020B0503020202020204" pitchFamily="34" charset="0"/>
              </a:rPr>
              <a:t>PhonePe</a:t>
            </a:r>
            <a:r>
              <a:rPr b="1" i="1" u="sng" dirty="0">
                <a:latin typeface="Agency FB" panose="020B0503020202020204" pitchFamily="34" charset="0"/>
              </a:rPr>
              <a:t> Pulse — Use Cases, Insights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414" y="4599283"/>
            <a:ext cx="5826719" cy="10968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Presented by</a:t>
            </a:r>
          </a:p>
          <a:p>
            <a:endParaRPr lang="en-IN" dirty="0"/>
          </a:p>
          <a:p>
            <a:r>
              <a:rPr lang="en-IN" dirty="0"/>
              <a:t>Priyadharshini 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9ACA-D617-3696-BD6D-6821E5E0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F6FA-A139-B739-AC9F-E3D6C33A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1. Data Extraction &amp; Processing</a:t>
            </a:r>
            <a:endParaRPr lang="en-IN" dirty="0"/>
          </a:p>
          <a:p>
            <a:pPr lvl="1"/>
            <a:r>
              <a:rPr lang="en-IN" b="1" dirty="0"/>
              <a:t>Python</a:t>
            </a:r>
            <a:r>
              <a:rPr lang="en-IN" dirty="0"/>
              <a:t> for parsing JSON files from </a:t>
            </a:r>
            <a:r>
              <a:rPr lang="en-IN" dirty="0" err="1"/>
              <a:t>PhonePe</a:t>
            </a:r>
            <a:r>
              <a:rPr lang="en-IN" dirty="0"/>
              <a:t> Pulse dataset</a:t>
            </a:r>
          </a:p>
          <a:p>
            <a:pPr lvl="1"/>
            <a:r>
              <a:rPr lang="en-IN" b="1" dirty="0"/>
              <a:t>Pandas</a:t>
            </a:r>
            <a:r>
              <a:rPr lang="en-IN" dirty="0"/>
              <a:t> for cleaning, transforming, and aggregating data</a:t>
            </a:r>
          </a:p>
          <a:p>
            <a:r>
              <a:rPr lang="en-IN" b="1" dirty="0"/>
              <a:t>2. Database Management</a:t>
            </a:r>
            <a:endParaRPr lang="en-IN" dirty="0"/>
          </a:p>
          <a:p>
            <a:pPr lvl="1"/>
            <a:r>
              <a:rPr lang="en-IN" b="1" dirty="0"/>
              <a:t>MySQL</a:t>
            </a:r>
            <a:r>
              <a:rPr lang="en-IN" dirty="0"/>
              <a:t> for structured storage of multiple datasets</a:t>
            </a:r>
          </a:p>
          <a:p>
            <a:pPr lvl="1"/>
            <a:r>
              <a:rPr lang="en-IN" b="1" dirty="0" err="1"/>
              <a:t>SQLAlchemy</a:t>
            </a:r>
            <a:r>
              <a:rPr lang="en-IN" dirty="0"/>
              <a:t> as ORM for seamless Python–MySQL integration</a:t>
            </a:r>
          </a:p>
          <a:p>
            <a:r>
              <a:rPr lang="en-IN" b="1" dirty="0"/>
              <a:t>3. Visualization &amp; Analysis</a:t>
            </a:r>
            <a:endParaRPr lang="en-IN" dirty="0"/>
          </a:p>
          <a:p>
            <a:pPr lvl="1"/>
            <a:r>
              <a:rPr lang="en-IN" b="1" dirty="0" err="1"/>
              <a:t>Plotly</a:t>
            </a:r>
            <a:r>
              <a:rPr lang="en-IN" b="1" dirty="0"/>
              <a:t> Express</a:t>
            </a:r>
            <a:r>
              <a:rPr lang="en-IN" dirty="0"/>
              <a:t> for interactive charts (line, bar, scatter, pie, choropleth)</a:t>
            </a:r>
          </a:p>
          <a:p>
            <a:pPr lvl="1"/>
            <a:r>
              <a:rPr lang="en-IN" b="1" dirty="0"/>
              <a:t>Matplotlib</a:t>
            </a:r>
            <a:r>
              <a:rPr lang="en-IN" dirty="0"/>
              <a:t> for static chart exports (for PPT)</a:t>
            </a:r>
          </a:p>
          <a:p>
            <a:r>
              <a:rPr lang="en-IN" b="1" dirty="0"/>
              <a:t>4. Dashboarding</a:t>
            </a:r>
            <a:endParaRPr lang="en-IN" dirty="0"/>
          </a:p>
          <a:p>
            <a:pPr lvl="1"/>
            <a:r>
              <a:rPr lang="en-IN" b="1" dirty="0" err="1"/>
              <a:t>Streamlit</a:t>
            </a:r>
            <a:r>
              <a:rPr lang="en-IN" dirty="0"/>
              <a:t> for building an interactive, real-time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0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68AD31-50FA-8A4F-4AD9-660F118F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114"/>
            <a:ext cx="5712542" cy="36739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4608466-CAC8-84CE-8CB3-5275F5E4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29" y="3378565"/>
            <a:ext cx="4958530" cy="286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Registrations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CFB7826-7626-63B7-06CF-76A5AAA6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051" y="1031977"/>
            <a:ext cx="5894502" cy="33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4D2121-CA5B-2B8A-0A89-329948DA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33" y="2632228"/>
            <a:ext cx="3274653" cy="42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Engagement &amp; Growth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29A95E-5838-0225-F7FB-FD19CBF6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255" y="922082"/>
            <a:ext cx="5217465" cy="40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64F6256-6629-6835-4B7F-A51E7468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111" y="3415163"/>
            <a:ext cx="5346290" cy="30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Dominance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FBE9357-FBF3-9797-C56F-D993FA2F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4" y="1166680"/>
            <a:ext cx="3569110" cy="31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C931DF8-996B-5DEB-89B9-DC2576D7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05" y="3077496"/>
            <a:ext cx="4907053" cy="398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Insurance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E143A5-8FA8-707B-49A8-96EA9167D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886"/>
            <a:ext cx="6058718" cy="41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9E5146-9D78-4EEF-7D8D-9DC26CBA1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33" y="3062357"/>
            <a:ext cx="4273960" cy="318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7F70412-0C56-8D15-1C9E-38D7E5A0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782"/>
            <a:ext cx="9144000" cy="665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2677</TotalTime>
  <Words>111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Trebuchet MS</vt:lpstr>
      <vt:lpstr>Wingdings 3</vt:lpstr>
      <vt:lpstr>Facet</vt:lpstr>
      <vt:lpstr>PhonePe Pulse — Use Cases, Insights &amp; Recommendations</vt:lpstr>
      <vt:lpstr>Technologies Used </vt:lpstr>
      <vt:lpstr>Transactions</vt:lpstr>
      <vt:lpstr>User Registrations</vt:lpstr>
      <vt:lpstr>Engagement &amp; Growth</vt:lpstr>
      <vt:lpstr>Device Dominance</vt:lpstr>
      <vt:lpstr>Insurance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Priyadharshini</dc:creator>
  <cp:keywords/>
  <dc:description>generated using python-pptx</dc:description>
  <cp:lastModifiedBy>Priyadharshini M</cp:lastModifiedBy>
  <cp:revision>4</cp:revision>
  <dcterms:created xsi:type="dcterms:W3CDTF">2013-01-27T09:14:16Z</dcterms:created>
  <dcterms:modified xsi:type="dcterms:W3CDTF">2025-08-28T08:36:34Z</dcterms:modified>
  <cp:category/>
</cp:coreProperties>
</file>