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B0109-518E-968C-3B80-56C1E258ED25}" v="323" dt="2025-04-02T03:06:15.345"/>
    <p1510:client id="{DE174DBA-3ABD-8A40-9538-38B0B402DD9E}" v="16" dt="2025-04-02T03:06:32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97C9E-6322-4108-AA04-AE552B020E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0B2C1B-CFF8-46BF-B72F-407E7F4D7D85}">
      <dgm:prSet/>
      <dgm:spPr/>
      <dgm:t>
        <a:bodyPr/>
        <a:lstStyle/>
        <a:p>
          <a:pPr algn="l"/>
          <a:r>
            <a:rPr lang="en-US" b="1"/>
            <a:t>Data Cleaning:</a:t>
          </a:r>
          <a:br>
            <a:rPr lang="en-US" b="1"/>
          </a:br>
          <a:r>
            <a:rPr lang="en-US" b="1"/>
            <a:t> Removed entries with missing overviews or genres to ensure quality.</a:t>
          </a:r>
          <a:endParaRPr lang="en-US"/>
        </a:p>
      </dgm:t>
    </dgm:pt>
    <dgm:pt modelId="{C6A9F7C4-F4C0-438C-8F11-D1DA6FE4D804}" type="parTrans" cxnId="{849EA549-5E3C-4200-9A66-25C604DB97C2}">
      <dgm:prSet/>
      <dgm:spPr/>
      <dgm:t>
        <a:bodyPr/>
        <a:lstStyle/>
        <a:p>
          <a:endParaRPr lang="en-US"/>
        </a:p>
      </dgm:t>
    </dgm:pt>
    <dgm:pt modelId="{A84C902B-E2BE-48DA-A76D-8FBD19469FA0}" type="sibTrans" cxnId="{849EA549-5E3C-4200-9A66-25C604DB97C2}">
      <dgm:prSet/>
      <dgm:spPr/>
      <dgm:t>
        <a:bodyPr/>
        <a:lstStyle/>
        <a:p>
          <a:endParaRPr lang="en-US"/>
        </a:p>
      </dgm:t>
    </dgm:pt>
    <dgm:pt modelId="{EB1C6927-CCEA-41B9-A431-EBD80D1EB7B2}">
      <dgm:prSet/>
      <dgm:spPr/>
      <dgm:t>
        <a:bodyPr/>
        <a:lstStyle/>
        <a:p>
          <a:pPr algn="l"/>
          <a:r>
            <a:rPr lang="en-US" b="1"/>
            <a:t>Genre Extraction:</a:t>
          </a:r>
          <a:br>
            <a:rPr lang="en-US" b="1"/>
          </a:br>
          <a:r>
            <a:rPr lang="en-US" b="1"/>
            <a:t> Parsed raw string genres into lists for easier processing.</a:t>
          </a:r>
          <a:endParaRPr lang="en-US"/>
        </a:p>
      </dgm:t>
    </dgm:pt>
    <dgm:pt modelId="{A0A2DAD7-812F-44F4-9BC0-FC5A821ADB3C}" type="parTrans" cxnId="{22C4A0F8-F40D-4798-B25D-F28D4B3AE2D6}">
      <dgm:prSet/>
      <dgm:spPr/>
      <dgm:t>
        <a:bodyPr/>
        <a:lstStyle/>
        <a:p>
          <a:endParaRPr lang="en-US"/>
        </a:p>
      </dgm:t>
    </dgm:pt>
    <dgm:pt modelId="{E0518FC3-F8C8-468D-A618-2850DE80730D}" type="sibTrans" cxnId="{22C4A0F8-F40D-4798-B25D-F28D4B3AE2D6}">
      <dgm:prSet/>
      <dgm:spPr/>
      <dgm:t>
        <a:bodyPr/>
        <a:lstStyle/>
        <a:p>
          <a:endParaRPr lang="en-US"/>
        </a:p>
      </dgm:t>
    </dgm:pt>
    <dgm:pt modelId="{434C24E5-ED56-41D5-B0CF-338DC224AC43}">
      <dgm:prSet/>
      <dgm:spPr/>
      <dgm:t>
        <a:bodyPr/>
        <a:lstStyle/>
        <a:p>
          <a:pPr algn="l"/>
          <a:r>
            <a:rPr lang="en-US" b="1"/>
            <a:t>Label Encoding:</a:t>
          </a:r>
          <a:br>
            <a:rPr lang="en-US" b="1"/>
          </a:br>
          <a:r>
            <a:rPr lang="en-US" b="1"/>
            <a:t> Utilized MultiLabelBinarizer to convert genre lists into multi-hot vectors.</a:t>
          </a:r>
          <a:endParaRPr lang="en-US"/>
        </a:p>
      </dgm:t>
    </dgm:pt>
    <dgm:pt modelId="{07CE2CE6-DB3D-49DE-947A-D140C687582D}" type="parTrans" cxnId="{3EC67BE5-6B57-469D-BB44-9D9E5CDABBEE}">
      <dgm:prSet/>
      <dgm:spPr/>
      <dgm:t>
        <a:bodyPr/>
        <a:lstStyle/>
        <a:p>
          <a:endParaRPr lang="en-US"/>
        </a:p>
      </dgm:t>
    </dgm:pt>
    <dgm:pt modelId="{0B487E73-274A-4461-BA4A-BE6D8DCC94B2}" type="sibTrans" cxnId="{3EC67BE5-6B57-469D-BB44-9D9E5CDABBEE}">
      <dgm:prSet/>
      <dgm:spPr/>
      <dgm:t>
        <a:bodyPr/>
        <a:lstStyle/>
        <a:p>
          <a:endParaRPr lang="en-US"/>
        </a:p>
      </dgm:t>
    </dgm:pt>
    <dgm:pt modelId="{3CB95C2A-2A39-494C-AE3C-E1E532AD168B}" type="pres">
      <dgm:prSet presAssocID="{EBC97C9E-6322-4108-AA04-AE552B020E32}" presName="linear" presStyleCnt="0">
        <dgm:presLayoutVars>
          <dgm:animLvl val="lvl"/>
          <dgm:resizeHandles val="exact"/>
        </dgm:presLayoutVars>
      </dgm:prSet>
      <dgm:spPr/>
    </dgm:pt>
    <dgm:pt modelId="{A0B06F13-20CD-4B5B-9D27-C63010434E1C}" type="pres">
      <dgm:prSet presAssocID="{ED0B2C1B-CFF8-46BF-B72F-407E7F4D7D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6E204EF-0B84-4417-B2E4-724BB617C53B}" type="pres">
      <dgm:prSet presAssocID="{A84C902B-E2BE-48DA-A76D-8FBD19469FA0}" presName="spacer" presStyleCnt="0"/>
      <dgm:spPr/>
    </dgm:pt>
    <dgm:pt modelId="{9C636CE9-21A1-4362-92B6-7DA8F8DF4919}" type="pres">
      <dgm:prSet presAssocID="{EB1C6927-CCEA-41B9-A431-EBD80D1EB7B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4C9829-8069-43A3-8D70-72C899887241}" type="pres">
      <dgm:prSet presAssocID="{E0518FC3-F8C8-468D-A618-2850DE80730D}" presName="spacer" presStyleCnt="0"/>
      <dgm:spPr/>
    </dgm:pt>
    <dgm:pt modelId="{44BA60B2-B7F5-42B7-B728-F2F068576C60}" type="pres">
      <dgm:prSet presAssocID="{434C24E5-ED56-41D5-B0CF-338DC224AC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021D33A-C857-424B-9EDC-B81980792F1B}" type="presOf" srcId="{ED0B2C1B-CFF8-46BF-B72F-407E7F4D7D85}" destId="{A0B06F13-20CD-4B5B-9D27-C63010434E1C}" srcOrd="0" destOrd="0" presId="urn:microsoft.com/office/officeart/2005/8/layout/vList2"/>
    <dgm:cxn modelId="{849EA549-5E3C-4200-9A66-25C604DB97C2}" srcId="{EBC97C9E-6322-4108-AA04-AE552B020E32}" destId="{ED0B2C1B-CFF8-46BF-B72F-407E7F4D7D85}" srcOrd="0" destOrd="0" parTransId="{C6A9F7C4-F4C0-438C-8F11-D1DA6FE4D804}" sibTransId="{A84C902B-E2BE-48DA-A76D-8FBD19469FA0}"/>
    <dgm:cxn modelId="{0DA51CD0-F16B-4518-BD8A-1D82A6932C50}" type="presOf" srcId="{434C24E5-ED56-41D5-B0CF-338DC224AC43}" destId="{44BA60B2-B7F5-42B7-B728-F2F068576C60}" srcOrd="0" destOrd="0" presId="urn:microsoft.com/office/officeart/2005/8/layout/vList2"/>
    <dgm:cxn modelId="{B3A447D5-9311-4251-8C3C-BA64C1714764}" type="presOf" srcId="{EB1C6927-CCEA-41B9-A431-EBD80D1EB7B2}" destId="{9C636CE9-21A1-4362-92B6-7DA8F8DF4919}" srcOrd="0" destOrd="0" presId="urn:microsoft.com/office/officeart/2005/8/layout/vList2"/>
    <dgm:cxn modelId="{DBA91EDB-37E6-46AF-8FA9-B73C0D38A04D}" type="presOf" srcId="{EBC97C9E-6322-4108-AA04-AE552B020E32}" destId="{3CB95C2A-2A39-494C-AE3C-E1E532AD168B}" srcOrd="0" destOrd="0" presId="urn:microsoft.com/office/officeart/2005/8/layout/vList2"/>
    <dgm:cxn modelId="{3EC67BE5-6B57-469D-BB44-9D9E5CDABBEE}" srcId="{EBC97C9E-6322-4108-AA04-AE552B020E32}" destId="{434C24E5-ED56-41D5-B0CF-338DC224AC43}" srcOrd="2" destOrd="0" parTransId="{07CE2CE6-DB3D-49DE-947A-D140C687582D}" sibTransId="{0B487E73-274A-4461-BA4A-BE6D8DCC94B2}"/>
    <dgm:cxn modelId="{22C4A0F8-F40D-4798-B25D-F28D4B3AE2D6}" srcId="{EBC97C9E-6322-4108-AA04-AE552B020E32}" destId="{EB1C6927-CCEA-41B9-A431-EBD80D1EB7B2}" srcOrd="1" destOrd="0" parTransId="{A0A2DAD7-812F-44F4-9BC0-FC5A821ADB3C}" sibTransId="{E0518FC3-F8C8-468D-A618-2850DE80730D}"/>
    <dgm:cxn modelId="{8BB11183-B31B-4E9B-9E66-5C56B59EBBD1}" type="presParOf" srcId="{3CB95C2A-2A39-494C-AE3C-E1E532AD168B}" destId="{A0B06F13-20CD-4B5B-9D27-C63010434E1C}" srcOrd="0" destOrd="0" presId="urn:microsoft.com/office/officeart/2005/8/layout/vList2"/>
    <dgm:cxn modelId="{BE2B501C-89CB-4019-886A-ECFEA19C1DED}" type="presParOf" srcId="{3CB95C2A-2A39-494C-AE3C-E1E532AD168B}" destId="{66E204EF-0B84-4417-B2E4-724BB617C53B}" srcOrd="1" destOrd="0" presId="urn:microsoft.com/office/officeart/2005/8/layout/vList2"/>
    <dgm:cxn modelId="{EFCEE26A-4A7F-42D9-A6B1-63CE5F87AF6D}" type="presParOf" srcId="{3CB95C2A-2A39-494C-AE3C-E1E532AD168B}" destId="{9C636CE9-21A1-4362-92B6-7DA8F8DF4919}" srcOrd="2" destOrd="0" presId="urn:microsoft.com/office/officeart/2005/8/layout/vList2"/>
    <dgm:cxn modelId="{22765EDF-217B-4F71-AB5A-F6B9C8EE3C62}" type="presParOf" srcId="{3CB95C2A-2A39-494C-AE3C-E1E532AD168B}" destId="{2A4C9829-8069-43A3-8D70-72C899887241}" srcOrd="3" destOrd="0" presId="urn:microsoft.com/office/officeart/2005/8/layout/vList2"/>
    <dgm:cxn modelId="{2D4E4AF8-A4F8-4789-A240-F3C101258E9B}" type="presParOf" srcId="{3CB95C2A-2A39-494C-AE3C-E1E532AD168B}" destId="{44BA60B2-B7F5-42B7-B728-F2F068576C6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401B9E-791B-4B56-81F9-97AF1F4ED90A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09D56B-F243-435E-B53A-FB928699FC93}">
      <dgm:prSet/>
      <dgm:spPr/>
      <dgm:t>
        <a:bodyPr/>
        <a:lstStyle/>
        <a:p>
          <a:r>
            <a:rPr lang="en-US"/>
            <a:t>Using</a:t>
          </a:r>
        </a:p>
      </dgm:t>
    </dgm:pt>
    <dgm:pt modelId="{D225E5EF-12AF-41E9-8EC7-EB7CD7CFB6F6}" type="parTrans" cxnId="{54ABE592-5492-4332-9B57-A9CCA46706DE}">
      <dgm:prSet/>
      <dgm:spPr/>
      <dgm:t>
        <a:bodyPr/>
        <a:lstStyle/>
        <a:p>
          <a:endParaRPr lang="en-US"/>
        </a:p>
      </dgm:t>
    </dgm:pt>
    <dgm:pt modelId="{9B792E44-2EB6-4094-955B-2FBF88A776E5}" type="sibTrans" cxnId="{54ABE592-5492-4332-9B57-A9CCA46706DE}">
      <dgm:prSet/>
      <dgm:spPr/>
      <dgm:t>
        <a:bodyPr/>
        <a:lstStyle/>
        <a:p>
          <a:endParaRPr lang="en-US"/>
        </a:p>
      </dgm:t>
    </dgm:pt>
    <dgm:pt modelId="{193E989A-2FFD-4563-8A49-05021560974C}">
      <dgm:prSet/>
      <dgm:spPr/>
      <dgm:t>
        <a:bodyPr/>
        <a:lstStyle/>
        <a:p>
          <a:r>
            <a:rPr lang="en-US"/>
            <a:t>Using Hugging Face's AutoTokenizer</a:t>
          </a:r>
        </a:p>
      </dgm:t>
    </dgm:pt>
    <dgm:pt modelId="{23FA9126-A7DB-4C8D-B6ED-260B21F8B4E4}" type="parTrans" cxnId="{86F8AE07-7E19-40CB-A0E5-8C8F597F14A1}">
      <dgm:prSet/>
      <dgm:spPr/>
      <dgm:t>
        <a:bodyPr/>
        <a:lstStyle/>
        <a:p>
          <a:endParaRPr lang="en-US"/>
        </a:p>
      </dgm:t>
    </dgm:pt>
    <dgm:pt modelId="{4BF67F7A-4804-48A5-92BE-C72AAC5629AF}" type="sibTrans" cxnId="{86F8AE07-7E19-40CB-A0E5-8C8F597F14A1}">
      <dgm:prSet/>
      <dgm:spPr/>
      <dgm:t>
        <a:bodyPr/>
        <a:lstStyle/>
        <a:p>
          <a:endParaRPr lang="en-US"/>
        </a:p>
      </dgm:t>
    </dgm:pt>
    <dgm:pt modelId="{C43D3DAF-8F19-47C1-BD68-0E213C556131}">
      <dgm:prSet/>
      <dgm:spPr/>
      <dgm:t>
        <a:bodyPr/>
        <a:lstStyle/>
        <a:p>
          <a:r>
            <a:rPr lang="en-US"/>
            <a:t>Tokenizing</a:t>
          </a:r>
        </a:p>
      </dgm:t>
    </dgm:pt>
    <dgm:pt modelId="{1BC453B6-D482-47F8-995C-6D9834CDEE26}" type="parTrans" cxnId="{A2A6E7DF-29A0-4D59-BDEE-64DE3C8C8E27}">
      <dgm:prSet/>
      <dgm:spPr/>
      <dgm:t>
        <a:bodyPr/>
        <a:lstStyle/>
        <a:p>
          <a:endParaRPr lang="en-US"/>
        </a:p>
      </dgm:t>
    </dgm:pt>
    <dgm:pt modelId="{6AA6F2C2-89E4-4A2A-94D5-E77A14DAFD32}" type="sibTrans" cxnId="{A2A6E7DF-29A0-4D59-BDEE-64DE3C8C8E27}">
      <dgm:prSet/>
      <dgm:spPr/>
      <dgm:t>
        <a:bodyPr/>
        <a:lstStyle/>
        <a:p>
          <a:endParaRPr lang="en-US"/>
        </a:p>
      </dgm:t>
    </dgm:pt>
    <dgm:pt modelId="{F76CFD48-A41F-42C8-A5DC-4E25A31DC33E}">
      <dgm:prSet/>
      <dgm:spPr/>
      <dgm:t>
        <a:bodyPr/>
        <a:lstStyle/>
        <a:p>
          <a:r>
            <a:rPr lang="en-US"/>
            <a:t>Tokenizing movie summaries with padding/truncation to 256 tokens</a:t>
          </a:r>
        </a:p>
      </dgm:t>
    </dgm:pt>
    <dgm:pt modelId="{C120F0BC-F07F-492B-A858-12049A266DAC}" type="parTrans" cxnId="{A5A016A5-6E1F-4396-8A2E-A3F453C9137A}">
      <dgm:prSet/>
      <dgm:spPr/>
      <dgm:t>
        <a:bodyPr/>
        <a:lstStyle/>
        <a:p>
          <a:endParaRPr lang="en-US"/>
        </a:p>
      </dgm:t>
    </dgm:pt>
    <dgm:pt modelId="{3286B5D2-2151-4E3D-A9F3-42596BDB7EDD}" type="sibTrans" cxnId="{A5A016A5-6E1F-4396-8A2E-A3F453C9137A}">
      <dgm:prSet/>
      <dgm:spPr/>
      <dgm:t>
        <a:bodyPr/>
        <a:lstStyle/>
        <a:p>
          <a:endParaRPr lang="en-US"/>
        </a:p>
      </dgm:t>
    </dgm:pt>
    <dgm:pt modelId="{A4AE6975-D7E5-4476-B018-E3407CD7FE1B}">
      <dgm:prSet/>
      <dgm:spPr/>
      <dgm:t>
        <a:bodyPr/>
        <a:lstStyle/>
        <a:p>
          <a:r>
            <a:rPr lang="en-US"/>
            <a:t>Creating</a:t>
          </a:r>
        </a:p>
      </dgm:t>
    </dgm:pt>
    <dgm:pt modelId="{8FF2B74B-1791-4DDC-94E7-DFB0A07D999B}" type="parTrans" cxnId="{3D2770F5-CC58-4042-81C9-DEC4B6AD1485}">
      <dgm:prSet/>
      <dgm:spPr/>
      <dgm:t>
        <a:bodyPr/>
        <a:lstStyle/>
        <a:p>
          <a:endParaRPr lang="en-US"/>
        </a:p>
      </dgm:t>
    </dgm:pt>
    <dgm:pt modelId="{34DCC060-024D-467B-8AE8-67912934AC6B}" type="sibTrans" cxnId="{3D2770F5-CC58-4042-81C9-DEC4B6AD1485}">
      <dgm:prSet/>
      <dgm:spPr/>
      <dgm:t>
        <a:bodyPr/>
        <a:lstStyle/>
        <a:p>
          <a:endParaRPr lang="en-US"/>
        </a:p>
      </dgm:t>
    </dgm:pt>
    <dgm:pt modelId="{63BDF242-649B-472F-92C3-915D2C9EF885}">
      <dgm:prSet/>
      <dgm:spPr/>
      <dgm:t>
        <a:bodyPr/>
        <a:lstStyle/>
        <a:p>
          <a:r>
            <a:rPr lang="en-US"/>
            <a:t>Creating Hugging Face Datasets for training and validation</a:t>
          </a:r>
        </a:p>
      </dgm:t>
    </dgm:pt>
    <dgm:pt modelId="{37240DD6-0C37-4A2B-BBB6-BD37C65EE425}" type="parTrans" cxnId="{A29334C4-D440-45F2-9D14-E2C9A3D16508}">
      <dgm:prSet/>
      <dgm:spPr/>
      <dgm:t>
        <a:bodyPr/>
        <a:lstStyle/>
        <a:p>
          <a:endParaRPr lang="en-US"/>
        </a:p>
      </dgm:t>
    </dgm:pt>
    <dgm:pt modelId="{08D80175-503F-480B-BAAE-34CE040662FF}" type="sibTrans" cxnId="{A29334C4-D440-45F2-9D14-E2C9A3D16508}">
      <dgm:prSet/>
      <dgm:spPr/>
      <dgm:t>
        <a:bodyPr/>
        <a:lstStyle/>
        <a:p>
          <a:endParaRPr lang="en-US"/>
        </a:p>
      </dgm:t>
    </dgm:pt>
    <dgm:pt modelId="{D16B3F66-8DC3-4577-8EA9-B3D9B7974109}" type="pres">
      <dgm:prSet presAssocID="{A9401B9E-791B-4B56-81F9-97AF1F4ED90A}" presName="Name0" presStyleCnt="0">
        <dgm:presLayoutVars>
          <dgm:dir/>
          <dgm:animLvl val="lvl"/>
          <dgm:resizeHandles val="exact"/>
        </dgm:presLayoutVars>
      </dgm:prSet>
      <dgm:spPr/>
    </dgm:pt>
    <dgm:pt modelId="{E87F0829-B7D4-4B17-A073-81A1192F76D2}" type="pres">
      <dgm:prSet presAssocID="{3509D56B-F243-435E-B53A-FB928699FC93}" presName="linNode" presStyleCnt="0"/>
      <dgm:spPr/>
    </dgm:pt>
    <dgm:pt modelId="{C193E1CC-97DA-41A1-9F80-844EE82BB028}" type="pres">
      <dgm:prSet presAssocID="{3509D56B-F243-435E-B53A-FB928699FC93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813250A-8A27-466B-861B-C469EE99BD9D}" type="pres">
      <dgm:prSet presAssocID="{3509D56B-F243-435E-B53A-FB928699FC93}" presName="descendantText" presStyleLbl="alignAccFollowNode1" presStyleIdx="0" presStyleCnt="3">
        <dgm:presLayoutVars>
          <dgm:bulletEnabled/>
        </dgm:presLayoutVars>
      </dgm:prSet>
      <dgm:spPr/>
    </dgm:pt>
    <dgm:pt modelId="{5C2B91F9-9BFE-48B9-8D5B-B7AB868D7A12}" type="pres">
      <dgm:prSet presAssocID="{9B792E44-2EB6-4094-955B-2FBF88A776E5}" presName="sp" presStyleCnt="0"/>
      <dgm:spPr/>
    </dgm:pt>
    <dgm:pt modelId="{54A4F7B1-C654-4AB1-9432-57BA044B3E1F}" type="pres">
      <dgm:prSet presAssocID="{C43D3DAF-8F19-47C1-BD68-0E213C556131}" presName="linNode" presStyleCnt="0"/>
      <dgm:spPr/>
    </dgm:pt>
    <dgm:pt modelId="{2AA821F2-AF6E-4743-AE5D-FF0359D0C950}" type="pres">
      <dgm:prSet presAssocID="{C43D3DAF-8F19-47C1-BD68-0E213C556131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94921F81-47B2-4344-8E3C-9E84B9FAAD42}" type="pres">
      <dgm:prSet presAssocID="{C43D3DAF-8F19-47C1-BD68-0E213C556131}" presName="descendantText" presStyleLbl="alignAccFollowNode1" presStyleIdx="1" presStyleCnt="3">
        <dgm:presLayoutVars>
          <dgm:bulletEnabled/>
        </dgm:presLayoutVars>
      </dgm:prSet>
      <dgm:spPr/>
    </dgm:pt>
    <dgm:pt modelId="{9170A420-5A8E-4BA7-B1C3-BF89FB8FB6F6}" type="pres">
      <dgm:prSet presAssocID="{6AA6F2C2-89E4-4A2A-94D5-E77A14DAFD32}" presName="sp" presStyleCnt="0"/>
      <dgm:spPr/>
    </dgm:pt>
    <dgm:pt modelId="{E1555BCA-5ACC-4575-A432-4EFD85346B37}" type="pres">
      <dgm:prSet presAssocID="{A4AE6975-D7E5-4476-B018-E3407CD7FE1B}" presName="linNode" presStyleCnt="0"/>
      <dgm:spPr/>
    </dgm:pt>
    <dgm:pt modelId="{D55CE247-B389-40F4-AD5C-4D5D0B0B10A3}" type="pres">
      <dgm:prSet presAssocID="{A4AE6975-D7E5-4476-B018-E3407CD7FE1B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C1E0553A-259A-4292-8445-B0573943CC2D}" type="pres">
      <dgm:prSet presAssocID="{A4AE6975-D7E5-4476-B018-E3407CD7FE1B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6F8AE07-7E19-40CB-A0E5-8C8F597F14A1}" srcId="{3509D56B-F243-435E-B53A-FB928699FC93}" destId="{193E989A-2FFD-4563-8A49-05021560974C}" srcOrd="0" destOrd="0" parTransId="{23FA9126-A7DB-4C8D-B6ED-260B21F8B4E4}" sibTransId="{4BF67F7A-4804-48A5-92BE-C72AAC5629AF}"/>
    <dgm:cxn modelId="{5AC4B007-E7AF-49B7-B36B-44F353BCAD6E}" type="presOf" srcId="{193E989A-2FFD-4563-8A49-05021560974C}" destId="{A813250A-8A27-466B-861B-C469EE99BD9D}" srcOrd="0" destOrd="0" presId="urn:microsoft.com/office/officeart/2016/7/layout/VerticalSolidActionList"/>
    <dgm:cxn modelId="{F06C415B-8A5C-4F7F-B82E-364BFFCB2D03}" type="presOf" srcId="{F76CFD48-A41F-42C8-A5DC-4E25A31DC33E}" destId="{94921F81-47B2-4344-8E3C-9E84B9FAAD42}" srcOrd="0" destOrd="0" presId="urn:microsoft.com/office/officeart/2016/7/layout/VerticalSolidActionList"/>
    <dgm:cxn modelId="{7B54A383-9626-4B51-A25B-8252BB445A17}" type="presOf" srcId="{A4AE6975-D7E5-4476-B018-E3407CD7FE1B}" destId="{D55CE247-B389-40F4-AD5C-4D5D0B0B10A3}" srcOrd="0" destOrd="0" presId="urn:microsoft.com/office/officeart/2016/7/layout/VerticalSolidActionList"/>
    <dgm:cxn modelId="{54ABE592-5492-4332-9B57-A9CCA46706DE}" srcId="{A9401B9E-791B-4B56-81F9-97AF1F4ED90A}" destId="{3509D56B-F243-435E-B53A-FB928699FC93}" srcOrd="0" destOrd="0" parTransId="{D225E5EF-12AF-41E9-8EC7-EB7CD7CFB6F6}" sibTransId="{9B792E44-2EB6-4094-955B-2FBF88A776E5}"/>
    <dgm:cxn modelId="{A5A016A5-6E1F-4396-8A2E-A3F453C9137A}" srcId="{C43D3DAF-8F19-47C1-BD68-0E213C556131}" destId="{F76CFD48-A41F-42C8-A5DC-4E25A31DC33E}" srcOrd="0" destOrd="0" parTransId="{C120F0BC-F07F-492B-A858-12049A266DAC}" sibTransId="{3286B5D2-2151-4E3D-A9F3-42596BDB7EDD}"/>
    <dgm:cxn modelId="{A29334C4-D440-45F2-9D14-E2C9A3D16508}" srcId="{A4AE6975-D7E5-4476-B018-E3407CD7FE1B}" destId="{63BDF242-649B-472F-92C3-915D2C9EF885}" srcOrd="0" destOrd="0" parTransId="{37240DD6-0C37-4A2B-BBB6-BD37C65EE425}" sibTransId="{08D80175-503F-480B-BAAE-34CE040662FF}"/>
    <dgm:cxn modelId="{A2A6E7DF-29A0-4D59-BDEE-64DE3C8C8E27}" srcId="{A9401B9E-791B-4B56-81F9-97AF1F4ED90A}" destId="{C43D3DAF-8F19-47C1-BD68-0E213C556131}" srcOrd="1" destOrd="0" parTransId="{1BC453B6-D482-47F8-995C-6D9834CDEE26}" sibTransId="{6AA6F2C2-89E4-4A2A-94D5-E77A14DAFD32}"/>
    <dgm:cxn modelId="{948FDDE2-D978-40DD-9ADA-2D6570159D98}" type="presOf" srcId="{3509D56B-F243-435E-B53A-FB928699FC93}" destId="{C193E1CC-97DA-41A1-9F80-844EE82BB028}" srcOrd="0" destOrd="0" presId="urn:microsoft.com/office/officeart/2016/7/layout/VerticalSolidActionList"/>
    <dgm:cxn modelId="{9DA12FE4-EE1C-44F5-9390-01F821083871}" type="presOf" srcId="{C43D3DAF-8F19-47C1-BD68-0E213C556131}" destId="{2AA821F2-AF6E-4743-AE5D-FF0359D0C950}" srcOrd="0" destOrd="0" presId="urn:microsoft.com/office/officeart/2016/7/layout/VerticalSolidActionList"/>
    <dgm:cxn modelId="{5CF7D2F1-8AD9-409F-8517-31639CAC716C}" type="presOf" srcId="{A9401B9E-791B-4B56-81F9-97AF1F4ED90A}" destId="{D16B3F66-8DC3-4577-8EA9-B3D9B7974109}" srcOrd="0" destOrd="0" presId="urn:microsoft.com/office/officeart/2016/7/layout/VerticalSolidActionList"/>
    <dgm:cxn modelId="{3D2770F5-CC58-4042-81C9-DEC4B6AD1485}" srcId="{A9401B9E-791B-4B56-81F9-97AF1F4ED90A}" destId="{A4AE6975-D7E5-4476-B018-E3407CD7FE1B}" srcOrd="2" destOrd="0" parTransId="{8FF2B74B-1791-4DDC-94E7-DFB0A07D999B}" sibTransId="{34DCC060-024D-467B-8AE8-67912934AC6B}"/>
    <dgm:cxn modelId="{C6B49AFE-6DFF-467D-8A89-4A1E29EF7534}" type="presOf" srcId="{63BDF242-649B-472F-92C3-915D2C9EF885}" destId="{C1E0553A-259A-4292-8445-B0573943CC2D}" srcOrd="0" destOrd="0" presId="urn:microsoft.com/office/officeart/2016/7/layout/VerticalSolidActionList"/>
    <dgm:cxn modelId="{6E2FB2E5-10FC-4EAF-81A0-83291F570493}" type="presParOf" srcId="{D16B3F66-8DC3-4577-8EA9-B3D9B7974109}" destId="{E87F0829-B7D4-4B17-A073-81A1192F76D2}" srcOrd="0" destOrd="0" presId="urn:microsoft.com/office/officeart/2016/7/layout/VerticalSolidActionList"/>
    <dgm:cxn modelId="{953816DD-DD63-49D3-8040-BDC146E6AD70}" type="presParOf" srcId="{E87F0829-B7D4-4B17-A073-81A1192F76D2}" destId="{C193E1CC-97DA-41A1-9F80-844EE82BB028}" srcOrd="0" destOrd="0" presId="urn:microsoft.com/office/officeart/2016/7/layout/VerticalSolidActionList"/>
    <dgm:cxn modelId="{69B402CA-2647-42B1-84B5-4E7B33600B18}" type="presParOf" srcId="{E87F0829-B7D4-4B17-A073-81A1192F76D2}" destId="{A813250A-8A27-466B-861B-C469EE99BD9D}" srcOrd="1" destOrd="0" presId="urn:microsoft.com/office/officeart/2016/7/layout/VerticalSolidActionList"/>
    <dgm:cxn modelId="{6C281538-8D11-4CAF-848A-C7E9C3DC4217}" type="presParOf" srcId="{D16B3F66-8DC3-4577-8EA9-B3D9B7974109}" destId="{5C2B91F9-9BFE-48B9-8D5B-B7AB868D7A12}" srcOrd="1" destOrd="0" presId="urn:microsoft.com/office/officeart/2016/7/layout/VerticalSolidActionList"/>
    <dgm:cxn modelId="{6A069223-B551-4C22-9D81-28A077B7B946}" type="presParOf" srcId="{D16B3F66-8DC3-4577-8EA9-B3D9B7974109}" destId="{54A4F7B1-C654-4AB1-9432-57BA044B3E1F}" srcOrd="2" destOrd="0" presId="urn:microsoft.com/office/officeart/2016/7/layout/VerticalSolidActionList"/>
    <dgm:cxn modelId="{B8EE36F1-8FFB-405B-A5F0-3990D4474809}" type="presParOf" srcId="{54A4F7B1-C654-4AB1-9432-57BA044B3E1F}" destId="{2AA821F2-AF6E-4743-AE5D-FF0359D0C950}" srcOrd="0" destOrd="0" presId="urn:microsoft.com/office/officeart/2016/7/layout/VerticalSolidActionList"/>
    <dgm:cxn modelId="{AB05DEC8-ECB6-498F-8263-2A0D69414070}" type="presParOf" srcId="{54A4F7B1-C654-4AB1-9432-57BA044B3E1F}" destId="{94921F81-47B2-4344-8E3C-9E84B9FAAD42}" srcOrd="1" destOrd="0" presId="urn:microsoft.com/office/officeart/2016/7/layout/VerticalSolidActionList"/>
    <dgm:cxn modelId="{76937E7B-4657-499B-8F4E-4BF5364F3FC2}" type="presParOf" srcId="{D16B3F66-8DC3-4577-8EA9-B3D9B7974109}" destId="{9170A420-5A8E-4BA7-B1C3-BF89FB8FB6F6}" srcOrd="3" destOrd="0" presId="urn:microsoft.com/office/officeart/2016/7/layout/VerticalSolidActionList"/>
    <dgm:cxn modelId="{C2BA384A-2381-4C5F-BF58-02AB0DC28664}" type="presParOf" srcId="{D16B3F66-8DC3-4577-8EA9-B3D9B7974109}" destId="{E1555BCA-5ACC-4575-A432-4EFD85346B37}" srcOrd="4" destOrd="0" presId="urn:microsoft.com/office/officeart/2016/7/layout/VerticalSolidActionList"/>
    <dgm:cxn modelId="{E13382B1-CA13-4A65-8342-709C0C98303C}" type="presParOf" srcId="{E1555BCA-5ACC-4575-A432-4EFD85346B37}" destId="{D55CE247-B389-40F4-AD5C-4D5D0B0B10A3}" srcOrd="0" destOrd="0" presId="urn:microsoft.com/office/officeart/2016/7/layout/VerticalSolidActionList"/>
    <dgm:cxn modelId="{BD959532-9354-4B6E-97DF-0F1FDC36D6E4}" type="presParOf" srcId="{E1555BCA-5ACC-4575-A432-4EFD85346B37}" destId="{C1E0553A-259A-4292-8445-B0573943CC2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0AF65E-E5FD-4838-9BAD-7BBEB29B7BA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39F7C78-AE68-4515-8FF4-93A8443A5612}">
      <dgm:prSet/>
      <dgm:spPr/>
      <dgm:t>
        <a:bodyPr/>
        <a:lstStyle/>
        <a:p>
          <a:r>
            <a:rPr lang="en-US"/>
            <a:t>LoRA Integration:</a:t>
          </a:r>
        </a:p>
      </dgm:t>
    </dgm:pt>
    <dgm:pt modelId="{D61E542A-1B20-4F63-B231-F29EF1B9B1EB}" type="parTrans" cxnId="{2F0C97A7-274D-40B1-B908-38F585846747}">
      <dgm:prSet/>
      <dgm:spPr/>
      <dgm:t>
        <a:bodyPr/>
        <a:lstStyle/>
        <a:p>
          <a:endParaRPr lang="en-US"/>
        </a:p>
      </dgm:t>
    </dgm:pt>
    <dgm:pt modelId="{BA8734BC-2A84-4EFA-83EC-9D712A6B61AA}" type="sibTrans" cxnId="{2F0C97A7-274D-40B1-B908-38F585846747}">
      <dgm:prSet/>
      <dgm:spPr/>
      <dgm:t>
        <a:bodyPr/>
        <a:lstStyle/>
        <a:p>
          <a:endParaRPr lang="en-US"/>
        </a:p>
      </dgm:t>
    </dgm:pt>
    <dgm:pt modelId="{5DCB7137-C5C0-42B4-9511-A79D4DC5586C}">
      <dgm:prSet/>
      <dgm:spPr/>
      <dgm:t>
        <a:bodyPr/>
        <a:lstStyle/>
        <a:p>
          <a:r>
            <a:rPr lang="en-US"/>
            <a:t>We inject trainable low-rank matrices into key layers, enabling efficient adaptation of the pre-trained model.</a:t>
          </a:r>
        </a:p>
      </dgm:t>
    </dgm:pt>
    <dgm:pt modelId="{F6D961D5-D09D-4260-8D68-1F8D2A947959}" type="parTrans" cxnId="{9BC6BFD8-EAA8-4F7F-8160-FDD3D8322C99}">
      <dgm:prSet/>
      <dgm:spPr/>
      <dgm:t>
        <a:bodyPr/>
        <a:lstStyle/>
        <a:p>
          <a:endParaRPr lang="en-US"/>
        </a:p>
      </dgm:t>
    </dgm:pt>
    <dgm:pt modelId="{09222385-73D3-44F4-96E2-4B78EE3A723A}" type="sibTrans" cxnId="{9BC6BFD8-EAA8-4F7F-8160-FDD3D8322C99}">
      <dgm:prSet/>
      <dgm:spPr/>
      <dgm:t>
        <a:bodyPr/>
        <a:lstStyle/>
        <a:p>
          <a:endParaRPr lang="en-US"/>
        </a:p>
      </dgm:t>
    </dgm:pt>
    <dgm:pt modelId="{05CD71F7-9B43-46C4-B9EE-45821A5334DD}">
      <dgm:prSet/>
      <dgm:spPr/>
      <dgm:t>
        <a:bodyPr/>
        <a:lstStyle/>
        <a:p>
          <a:r>
            <a:rPr lang="en-US"/>
            <a:t>Training Parameters:</a:t>
          </a:r>
        </a:p>
      </dgm:t>
    </dgm:pt>
    <dgm:pt modelId="{F5E04685-072E-4590-8753-18F42994D91E}" type="parTrans" cxnId="{24B9F4E4-F64D-46D8-8CDF-4172905273D2}">
      <dgm:prSet/>
      <dgm:spPr/>
      <dgm:t>
        <a:bodyPr/>
        <a:lstStyle/>
        <a:p>
          <a:endParaRPr lang="en-US"/>
        </a:p>
      </dgm:t>
    </dgm:pt>
    <dgm:pt modelId="{A12F50BE-FC7C-468B-8981-CD0CE7E84D38}" type="sibTrans" cxnId="{24B9F4E4-F64D-46D8-8CDF-4172905273D2}">
      <dgm:prSet/>
      <dgm:spPr/>
      <dgm:t>
        <a:bodyPr/>
        <a:lstStyle/>
        <a:p>
          <a:endParaRPr lang="en-US"/>
        </a:p>
      </dgm:t>
    </dgm:pt>
    <dgm:pt modelId="{EA2ABD2D-1AA5-4506-9E09-40874AEA036E}">
      <dgm:prSet/>
      <dgm:spPr/>
      <dgm:t>
        <a:bodyPr/>
        <a:lstStyle/>
        <a:p>
          <a:r>
            <a:rPr lang="en-US"/>
            <a:t>Learning rate: 2e-5, Batch size: 8, Epochs: 3</a:t>
          </a:r>
        </a:p>
      </dgm:t>
    </dgm:pt>
    <dgm:pt modelId="{C7C8CAEA-D50C-4341-B790-1A7B8912F779}" type="parTrans" cxnId="{37C9A411-3156-4632-B7CA-BF4ECD543C1B}">
      <dgm:prSet/>
      <dgm:spPr/>
      <dgm:t>
        <a:bodyPr/>
        <a:lstStyle/>
        <a:p>
          <a:endParaRPr lang="en-US"/>
        </a:p>
      </dgm:t>
    </dgm:pt>
    <dgm:pt modelId="{58A29785-1C60-40A5-8A42-504888D5B71C}" type="sibTrans" cxnId="{37C9A411-3156-4632-B7CA-BF4ECD543C1B}">
      <dgm:prSet/>
      <dgm:spPr/>
      <dgm:t>
        <a:bodyPr/>
        <a:lstStyle/>
        <a:p>
          <a:endParaRPr lang="en-US"/>
        </a:p>
      </dgm:t>
    </dgm:pt>
    <dgm:pt modelId="{0643B97D-8970-432B-96A0-50C332AB2911}">
      <dgm:prSet/>
      <dgm:spPr/>
      <dgm:t>
        <a:bodyPr/>
        <a:lstStyle/>
        <a:p>
          <a:r>
            <a:rPr lang="en-US"/>
            <a:t>Mixed-Precision Training:</a:t>
          </a:r>
        </a:p>
      </dgm:t>
    </dgm:pt>
    <dgm:pt modelId="{ED89F2D5-BEF8-4D08-B7AF-FA392B53C64D}" type="parTrans" cxnId="{81DF997D-2FA9-4136-97F9-47F192448910}">
      <dgm:prSet/>
      <dgm:spPr/>
      <dgm:t>
        <a:bodyPr/>
        <a:lstStyle/>
        <a:p>
          <a:endParaRPr lang="en-US"/>
        </a:p>
      </dgm:t>
    </dgm:pt>
    <dgm:pt modelId="{599B10F8-1AB4-47BC-A7F9-8C57A60EEB10}" type="sibTrans" cxnId="{81DF997D-2FA9-4136-97F9-47F192448910}">
      <dgm:prSet/>
      <dgm:spPr/>
      <dgm:t>
        <a:bodyPr/>
        <a:lstStyle/>
        <a:p>
          <a:endParaRPr lang="en-US"/>
        </a:p>
      </dgm:t>
    </dgm:pt>
    <dgm:pt modelId="{1D00C7D0-EB3E-4EC0-9E57-8481F1AC290C}">
      <dgm:prSet/>
      <dgm:spPr/>
      <dgm:t>
        <a:bodyPr/>
        <a:lstStyle/>
        <a:p>
          <a:r>
            <a:rPr lang="en-US"/>
            <a:t>Using fp16 for faster training and reduced memory usage.</a:t>
          </a:r>
        </a:p>
      </dgm:t>
    </dgm:pt>
    <dgm:pt modelId="{698A18AE-CFB5-490D-BB87-43246327E05E}" type="parTrans" cxnId="{DF7B5021-F25E-4025-A074-D8F4515D3E76}">
      <dgm:prSet/>
      <dgm:spPr/>
      <dgm:t>
        <a:bodyPr/>
        <a:lstStyle/>
        <a:p>
          <a:endParaRPr lang="en-US"/>
        </a:p>
      </dgm:t>
    </dgm:pt>
    <dgm:pt modelId="{8F624491-CB79-418F-B683-AB92B237DAB1}" type="sibTrans" cxnId="{DF7B5021-F25E-4025-A074-D8F4515D3E76}">
      <dgm:prSet/>
      <dgm:spPr/>
      <dgm:t>
        <a:bodyPr/>
        <a:lstStyle/>
        <a:p>
          <a:endParaRPr lang="en-US"/>
        </a:p>
      </dgm:t>
    </dgm:pt>
    <dgm:pt modelId="{5194CD4E-B080-4EA1-90D6-19E1D0B3A961}" type="pres">
      <dgm:prSet presAssocID="{410AF65E-E5FD-4838-9BAD-7BBEB29B7BA5}" presName="linear" presStyleCnt="0">
        <dgm:presLayoutVars>
          <dgm:dir/>
          <dgm:animLvl val="lvl"/>
          <dgm:resizeHandles val="exact"/>
        </dgm:presLayoutVars>
      </dgm:prSet>
      <dgm:spPr/>
    </dgm:pt>
    <dgm:pt modelId="{B03853E5-C30A-4804-AD11-8193300BDA34}" type="pres">
      <dgm:prSet presAssocID="{239F7C78-AE68-4515-8FF4-93A8443A5612}" presName="parentLin" presStyleCnt="0"/>
      <dgm:spPr/>
    </dgm:pt>
    <dgm:pt modelId="{D4E58088-81A5-4A37-885C-D5A011107736}" type="pres">
      <dgm:prSet presAssocID="{239F7C78-AE68-4515-8FF4-93A8443A5612}" presName="parentLeftMargin" presStyleLbl="node1" presStyleIdx="0" presStyleCnt="3"/>
      <dgm:spPr/>
    </dgm:pt>
    <dgm:pt modelId="{F142BBE6-F16A-4E01-85A0-7F43474998D6}" type="pres">
      <dgm:prSet presAssocID="{239F7C78-AE68-4515-8FF4-93A8443A56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C35A6F-502C-4BE3-BE5D-6D7FA78C4EB7}" type="pres">
      <dgm:prSet presAssocID="{239F7C78-AE68-4515-8FF4-93A8443A5612}" presName="negativeSpace" presStyleCnt="0"/>
      <dgm:spPr/>
    </dgm:pt>
    <dgm:pt modelId="{340E8BBE-506E-4088-9D3D-425A2F70B17D}" type="pres">
      <dgm:prSet presAssocID="{239F7C78-AE68-4515-8FF4-93A8443A5612}" presName="childText" presStyleLbl="conFgAcc1" presStyleIdx="0" presStyleCnt="3">
        <dgm:presLayoutVars>
          <dgm:bulletEnabled val="1"/>
        </dgm:presLayoutVars>
      </dgm:prSet>
      <dgm:spPr/>
    </dgm:pt>
    <dgm:pt modelId="{F18C54E3-C160-4613-ABE3-75CA5B049C04}" type="pres">
      <dgm:prSet presAssocID="{BA8734BC-2A84-4EFA-83EC-9D712A6B61AA}" presName="spaceBetweenRectangles" presStyleCnt="0"/>
      <dgm:spPr/>
    </dgm:pt>
    <dgm:pt modelId="{90270EAC-6AD1-4822-B9C9-42396618F460}" type="pres">
      <dgm:prSet presAssocID="{05CD71F7-9B43-46C4-B9EE-45821A5334DD}" presName="parentLin" presStyleCnt="0"/>
      <dgm:spPr/>
    </dgm:pt>
    <dgm:pt modelId="{09D2BBE8-FDEF-46F6-ABE7-7B80A14C7ABE}" type="pres">
      <dgm:prSet presAssocID="{05CD71F7-9B43-46C4-B9EE-45821A5334DD}" presName="parentLeftMargin" presStyleLbl="node1" presStyleIdx="0" presStyleCnt="3"/>
      <dgm:spPr/>
    </dgm:pt>
    <dgm:pt modelId="{0715E187-EA3F-4DC7-843B-F39CA1AF40B9}" type="pres">
      <dgm:prSet presAssocID="{05CD71F7-9B43-46C4-B9EE-45821A5334D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AB8E226-F880-4BED-861C-7C44AC73B3C7}" type="pres">
      <dgm:prSet presAssocID="{05CD71F7-9B43-46C4-B9EE-45821A5334DD}" presName="negativeSpace" presStyleCnt="0"/>
      <dgm:spPr/>
    </dgm:pt>
    <dgm:pt modelId="{7A8C1CA8-E943-466B-80F1-0711A6BD5A1B}" type="pres">
      <dgm:prSet presAssocID="{05CD71F7-9B43-46C4-B9EE-45821A5334DD}" presName="childText" presStyleLbl="conFgAcc1" presStyleIdx="1" presStyleCnt="3">
        <dgm:presLayoutVars>
          <dgm:bulletEnabled val="1"/>
        </dgm:presLayoutVars>
      </dgm:prSet>
      <dgm:spPr/>
    </dgm:pt>
    <dgm:pt modelId="{F86BC9A3-E456-4552-AE3A-86ED18BFBD93}" type="pres">
      <dgm:prSet presAssocID="{A12F50BE-FC7C-468B-8981-CD0CE7E84D38}" presName="spaceBetweenRectangles" presStyleCnt="0"/>
      <dgm:spPr/>
    </dgm:pt>
    <dgm:pt modelId="{7A7F5640-6F6B-426B-BB08-3A9C75510AD1}" type="pres">
      <dgm:prSet presAssocID="{0643B97D-8970-432B-96A0-50C332AB2911}" presName="parentLin" presStyleCnt="0"/>
      <dgm:spPr/>
    </dgm:pt>
    <dgm:pt modelId="{4C5B9BB5-FB72-4BF3-9BD6-F6E78D3FCF8B}" type="pres">
      <dgm:prSet presAssocID="{0643B97D-8970-432B-96A0-50C332AB2911}" presName="parentLeftMargin" presStyleLbl="node1" presStyleIdx="1" presStyleCnt="3"/>
      <dgm:spPr/>
    </dgm:pt>
    <dgm:pt modelId="{E6DEAE55-0A37-480D-A09A-CF247A7C8A94}" type="pres">
      <dgm:prSet presAssocID="{0643B97D-8970-432B-96A0-50C332AB291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1C928C6-9FCE-43A8-BDC6-C3705C452682}" type="pres">
      <dgm:prSet presAssocID="{0643B97D-8970-432B-96A0-50C332AB2911}" presName="negativeSpace" presStyleCnt="0"/>
      <dgm:spPr/>
    </dgm:pt>
    <dgm:pt modelId="{C10C478B-D5E6-4595-81BB-58C5E7045749}" type="pres">
      <dgm:prSet presAssocID="{0643B97D-8970-432B-96A0-50C332AB291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4C4CE00-EF08-450A-906D-B527972D3974}" type="presOf" srcId="{0643B97D-8970-432B-96A0-50C332AB2911}" destId="{4C5B9BB5-FB72-4BF3-9BD6-F6E78D3FCF8B}" srcOrd="0" destOrd="0" presId="urn:microsoft.com/office/officeart/2005/8/layout/list1"/>
    <dgm:cxn modelId="{37C9A411-3156-4632-B7CA-BF4ECD543C1B}" srcId="{05CD71F7-9B43-46C4-B9EE-45821A5334DD}" destId="{EA2ABD2D-1AA5-4506-9E09-40874AEA036E}" srcOrd="0" destOrd="0" parTransId="{C7C8CAEA-D50C-4341-B790-1A7B8912F779}" sibTransId="{58A29785-1C60-40A5-8A42-504888D5B71C}"/>
    <dgm:cxn modelId="{DF7B5021-F25E-4025-A074-D8F4515D3E76}" srcId="{0643B97D-8970-432B-96A0-50C332AB2911}" destId="{1D00C7D0-EB3E-4EC0-9E57-8481F1AC290C}" srcOrd="0" destOrd="0" parTransId="{698A18AE-CFB5-490D-BB87-43246327E05E}" sibTransId="{8F624491-CB79-418F-B683-AB92B237DAB1}"/>
    <dgm:cxn modelId="{6CE46E25-4CF5-48D0-956C-ED3F9040AD09}" type="presOf" srcId="{239F7C78-AE68-4515-8FF4-93A8443A5612}" destId="{D4E58088-81A5-4A37-885C-D5A011107736}" srcOrd="0" destOrd="0" presId="urn:microsoft.com/office/officeart/2005/8/layout/list1"/>
    <dgm:cxn modelId="{33D86A27-CD69-45FA-A037-6D0755516DA7}" type="presOf" srcId="{1D00C7D0-EB3E-4EC0-9E57-8481F1AC290C}" destId="{C10C478B-D5E6-4595-81BB-58C5E7045749}" srcOrd="0" destOrd="0" presId="urn:microsoft.com/office/officeart/2005/8/layout/list1"/>
    <dgm:cxn modelId="{14BFB16B-C265-42F3-8025-6E2BABC78EF8}" type="presOf" srcId="{EA2ABD2D-1AA5-4506-9E09-40874AEA036E}" destId="{7A8C1CA8-E943-466B-80F1-0711A6BD5A1B}" srcOrd="0" destOrd="0" presId="urn:microsoft.com/office/officeart/2005/8/layout/list1"/>
    <dgm:cxn modelId="{7E77E772-A4A4-4FCF-92B5-7D5DF81C70CD}" type="presOf" srcId="{05CD71F7-9B43-46C4-B9EE-45821A5334DD}" destId="{0715E187-EA3F-4DC7-843B-F39CA1AF40B9}" srcOrd="1" destOrd="0" presId="urn:microsoft.com/office/officeart/2005/8/layout/list1"/>
    <dgm:cxn modelId="{4B47817D-B771-4E88-B1FB-B1B66340A48A}" type="presOf" srcId="{0643B97D-8970-432B-96A0-50C332AB2911}" destId="{E6DEAE55-0A37-480D-A09A-CF247A7C8A94}" srcOrd="1" destOrd="0" presId="urn:microsoft.com/office/officeart/2005/8/layout/list1"/>
    <dgm:cxn modelId="{81DF997D-2FA9-4136-97F9-47F192448910}" srcId="{410AF65E-E5FD-4838-9BAD-7BBEB29B7BA5}" destId="{0643B97D-8970-432B-96A0-50C332AB2911}" srcOrd="2" destOrd="0" parTransId="{ED89F2D5-BEF8-4D08-B7AF-FA392B53C64D}" sibTransId="{599B10F8-1AB4-47BC-A7F9-8C57A60EEB10}"/>
    <dgm:cxn modelId="{2F0C97A7-274D-40B1-B908-38F585846747}" srcId="{410AF65E-E5FD-4838-9BAD-7BBEB29B7BA5}" destId="{239F7C78-AE68-4515-8FF4-93A8443A5612}" srcOrd="0" destOrd="0" parTransId="{D61E542A-1B20-4F63-B231-F29EF1B9B1EB}" sibTransId="{BA8734BC-2A84-4EFA-83EC-9D712A6B61AA}"/>
    <dgm:cxn modelId="{C4A6F0AB-3225-40AE-8F01-5877ED955B14}" type="presOf" srcId="{05CD71F7-9B43-46C4-B9EE-45821A5334DD}" destId="{09D2BBE8-FDEF-46F6-ABE7-7B80A14C7ABE}" srcOrd="0" destOrd="0" presId="urn:microsoft.com/office/officeart/2005/8/layout/list1"/>
    <dgm:cxn modelId="{6D8E17C6-1570-4BCC-854C-560EC2867994}" type="presOf" srcId="{239F7C78-AE68-4515-8FF4-93A8443A5612}" destId="{F142BBE6-F16A-4E01-85A0-7F43474998D6}" srcOrd="1" destOrd="0" presId="urn:microsoft.com/office/officeart/2005/8/layout/list1"/>
    <dgm:cxn modelId="{9BC6BFD8-EAA8-4F7F-8160-FDD3D8322C99}" srcId="{239F7C78-AE68-4515-8FF4-93A8443A5612}" destId="{5DCB7137-C5C0-42B4-9511-A79D4DC5586C}" srcOrd="0" destOrd="0" parTransId="{F6D961D5-D09D-4260-8D68-1F8D2A947959}" sibTransId="{09222385-73D3-44F4-96E2-4B78EE3A723A}"/>
    <dgm:cxn modelId="{24B9F4E4-F64D-46D8-8CDF-4172905273D2}" srcId="{410AF65E-E5FD-4838-9BAD-7BBEB29B7BA5}" destId="{05CD71F7-9B43-46C4-B9EE-45821A5334DD}" srcOrd="1" destOrd="0" parTransId="{F5E04685-072E-4590-8753-18F42994D91E}" sibTransId="{A12F50BE-FC7C-468B-8981-CD0CE7E84D38}"/>
    <dgm:cxn modelId="{F5A666EA-F0BC-4762-8D9C-CC5B9C5CFCF7}" type="presOf" srcId="{410AF65E-E5FD-4838-9BAD-7BBEB29B7BA5}" destId="{5194CD4E-B080-4EA1-90D6-19E1D0B3A961}" srcOrd="0" destOrd="0" presId="urn:microsoft.com/office/officeart/2005/8/layout/list1"/>
    <dgm:cxn modelId="{0BEC12F0-3CA2-4FCC-BF9A-ED1B2A1A2AE7}" type="presOf" srcId="{5DCB7137-C5C0-42B4-9511-A79D4DC5586C}" destId="{340E8BBE-506E-4088-9D3D-425A2F70B17D}" srcOrd="0" destOrd="0" presId="urn:microsoft.com/office/officeart/2005/8/layout/list1"/>
    <dgm:cxn modelId="{BEA21866-8505-4E0D-85F2-17DA2D995633}" type="presParOf" srcId="{5194CD4E-B080-4EA1-90D6-19E1D0B3A961}" destId="{B03853E5-C30A-4804-AD11-8193300BDA34}" srcOrd="0" destOrd="0" presId="urn:microsoft.com/office/officeart/2005/8/layout/list1"/>
    <dgm:cxn modelId="{C7EAB98D-4A87-4AA1-B81F-4F5F4E75950E}" type="presParOf" srcId="{B03853E5-C30A-4804-AD11-8193300BDA34}" destId="{D4E58088-81A5-4A37-885C-D5A011107736}" srcOrd="0" destOrd="0" presId="urn:microsoft.com/office/officeart/2005/8/layout/list1"/>
    <dgm:cxn modelId="{34A46F50-034E-41C2-A4B4-236B8EFF1305}" type="presParOf" srcId="{B03853E5-C30A-4804-AD11-8193300BDA34}" destId="{F142BBE6-F16A-4E01-85A0-7F43474998D6}" srcOrd="1" destOrd="0" presId="urn:microsoft.com/office/officeart/2005/8/layout/list1"/>
    <dgm:cxn modelId="{BC468049-C997-47D5-883B-030D80B8F8F4}" type="presParOf" srcId="{5194CD4E-B080-4EA1-90D6-19E1D0B3A961}" destId="{47C35A6F-502C-4BE3-BE5D-6D7FA78C4EB7}" srcOrd="1" destOrd="0" presId="urn:microsoft.com/office/officeart/2005/8/layout/list1"/>
    <dgm:cxn modelId="{2E7E4C27-9C57-4B33-BF7A-E349B1C394DD}" type="presParOf" srcId="{5194CD4E-B080-4EA1-90D6-19E1D0B3A961}" destId="{340E8BBE-506E-4088-9D3D-425A2F70B17D}" srcOrd="2" destOrd="0" presId="urn:microsoft.com/office/officeart/2005/8/layout/list1"/>
    <dgm:cxn modelId="{DC831332-B653-4906-A39D-88515138130A}" type="presParOf" srcId="{5194CD4E-B080-4EA1-90D6-19E1D0B3A961}" destId="{F18C54E3-C160-4613-ABE3-75CA5B049C04}" srcOrd="3" destOrd="0" presId="urn:microsoft.com/office/officeart/2005/8/layout/list1"/>
    <dgm:cxn modelId="{A25B3C98-0096-4699-A8AE-81994EB1345F}" type="presParOf" srcId="{5194CD4E-B080-4EA1-90D6-19E1D0B3A961}" destId="{90270EAC-6AD1-4822-B9C9-42396618F460}" srcOrd="4" destOrd="0" presId="urn:microsoft.com/office/officeart/2005/8/layout/list1"/>
    <dgm:cxn modelId="{07D92C12-6BA6-4BA2-B33D-74AE92000A3C}" type="presParOf" srcId="{90270EAC-6AD1-4822-B9C9-42396618F460}" destId="{09D2BBE8-FDEF-46F6-ABE7-7B80A14C7ABE}" srcOrd="0" destOrd="0" presId="urn:microsoft.com/office/officeart/2005/8/layout/list1"/>
    <dgm:cxn modelId="{85B494CA-ED8D-4958-81F7-839E2AF34C6A}" type="presParOf" srcId="{90270EAC-6AD1-4822-B9C9-42396618F460}" destId="{0715E187-EA3F-4DC7-843B-F39CA1AF40B9}" srcOrd="1" destOrd="0" presId="urn:microsoft.com/office/officeart/2005/8/layout/list1"/>
    <dgm:cxn modelId="{BD89C126-04F6-4DE1-9F11-658028819888}" type="presParOf" srcId="{5194CD4E-B080-4EA1-90D6-19E1D0B3A961}" destId="{9AB8E226-F880-4BED-861C-7C44AC73B3C7}" srcOrd="5" destOrd="0" presId="urn:microsoft.com/office/officeart/2005/8/layout/list1"/>
    <dgm:cxn modelId="{D584B949-EF5E-4541-9B11-615831BCB018}" type="presParOf" srcId="{5194CD4E-B080-4EA1-90D6-19E1D0B3A961}" destId="{7A8C1CA8-E943-466B-80F1-0711A6BD5A1B}" srcOrd="6" destOrd="0" presId="urn:microsoft.com/office/officeart/2005/8/layout/list1"/>
    <dgm:cxn modelId="{1B4E444F-0389-4665-89C7-CCB5A97E8EED}" type="presParOf" srcId="{5194CD4E-B080-4EA1-90D6-19E1D0B3A961}" destId="{F86BC9A3-E456-4552-AE3A-86ED18BFBD93}" srcOrd="7" destOrd="0" presId="urn:microsoft.com/office/officeart/2005/8/layout/list1"/>
    <dgm:cxn modelId="{E4825E85-AED6-4553-829E-3C98571C0565}" type="presParOf" srcId="{5194CD4E-B080-4EA1-90D6-19E1D0B3A961}" destId="{7A7F5640-6F6B-426B-BB08-3A9C75510AD1}" srcOrd="8" destOrd="0" presId="urn:microsoft.com/office/officeart/2005/8/layout/list1"/>
    <dgm:cxn modelId="{708A9112-0A7F-4A0A-83A5-011BC8D1B4CA}" type="presParOf" srcId="{7A7F5640-6F6B-426B-BB08-3A9C75510AD1}" destId="{4C5B9BB5-FB72-4BF3-9BD6-F6E78D3FCF8B}" srcOrd="0" destOrd="0" presId="urn:microsoft.com/office/officeart/2005/8/layout/list1"/>
    <dgm:cxn modelId="{D989170F-94CD-49E7-A253-26407CD5736C}" type="presParOf" srcId="{7A7F5640-6F6B-426B-BB08-3A9C75510AD1}" destId="{E6DEAE55-0A37-480D-A09A-CF247A7C8A94}" srcOrd="1" destOrd="0" presId="urn:microsoft.com/office/officeart/2005/8/layout/list1"/>
    <dgm:cxn modelId="{93A87499-660E-4286-B88C-AE5AA2837D5F}" type="presParOf" srcId="{5194CD4E-B080-4EA1-90D6-19E1D0B3A961}" destId="{A1C928C6-9FCE-43A8-BDC6-C3705C452682}" srcOrd="9" destOrd="0" presId="urn:microsoft.com/office/officeart/2005/8/layout/list1"/>
    <dgm:cxn modelId="{6C6E38EF-A333-4666-88E9-D6C4E7836D44}" type="presParOf" srcId="{5194CD4E-B080-4EA1-90D6-19E1D0B3A961}" destId="{C10C478B-D5E6-4595-81BB-58C5E704574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E427D0-7052-4B42-A081-982533473E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0C12DD-2491-41EA-B59D-98E8102C771F}">
      <dgm:prSet/>
      <dgm:spPr/>
      <dgm:t>
        <a:bodyPr/>
        <a:lstStyle/>
        <a:p>
          <a:r>
            <a:rPr lang="en-US"/>
            <a:t>Metrics used: Accuracy, Precision, Recall, F1 Score</a:t>
          </a:r>
        </a:p>
      </dgm:t>
    </dgm:pt>
    <dgm:pt modelId="{4390C383-F0F5-4392-B74E-961231657D32}" type="parTrans" cxnId="{2E86C3D9-F827-4D6F-BF70-FA7AD1DDEFFE}">
      <dgm:prSet/>
      <dgm:spPr/>
      <dgm:t>
        <a:bodyPr/>
        <a:lstStyle/>
        <a:p>
          <a:endParaRPr lang="en-US"/>
        </a:p>
      </dgm:t>
    </dgm:pt>
    <dgm:pt modelId="{5BD4F175-A1EB-4395-9BD3-1E1B3A434367}" type="sibTrans" cxnId="{2E86C3D9-F827-4D6F-BF70-FA7AD1DDEFFE}">
      <dgm:prSet/>
      <dgm:spPr/>
      <dgm:t>
        <a:bodyPr/>
        <a:lstStyle/>
        <a:p>
          <a:endParaRPr lang="en-US"/>
        </a:p>
      </dgm:t>
    </dgm:pt>
    <dgm:pt modelId="{EDC408B5-BD6E-427D-8867-81A63F35C946}">
      <dgm:prSet/>
      <dgm:spPr/>
      <dgm:t>
        <a:bodyPr/>
        <a:lstStyle/>
        <a:p>
          <a:r>
            <a:rPr lang="en-US"/>
            <a:t>Explanation of each metric (with formulas)</a:t>
          </a:r>
        </a:p>
      </dgm:t>
    </dgm:pt>
    <dgm:pt modelId="{9D4671E7-88A9-436A-97C0-65F091E57FFD}" type="parTrans" cxnId="{4AF65E26-75CF-45F8-9B15-53F2F564800C}">
      <dgm:prSet/>
      <dgm:spPr/>
      <dgm:t>
        <a:bodyPr/>
        <a:lstStyle/>
        <a:p>
          <a:endParaRPr lang="en-US"/>
        </a:p>
      </dgm:t>
    </dgm:pt>
    <dgm:pt modelId="{E04314D9-FB3C-4D8C-80AC-56130ED26D4D}" type="sibTrans" cxnId="{4AF65E26-75CF-45F8-9B15-53F2F564800C}">
      <dgm:prSet/>
      <dgm:spPr/>
      <dgm:t>
        <a:bodyPr/>
        <a:lstStyle/>
        <a:p>
          <a:endParaRPr lang="en-US"/>
        </a:p>
      </dgm:t>
    </dgm:pt>
    <dgm:pt modelId="{8054344D-3342-47FC-8745-AFB5E7FED4FB}">
      <dgm:prSet/>
      <dgm:spPr/>
      <dgm:t>
        <a:bodyPr/>
        <a:lstStyle/>
        <a:p>
          <a:r>
            <a:rPr lang="en-US"/>
            <a:t>Challenges with subset accuracy in multi-label settings</a:t>
          </a:r>
        </a:p>
      </dgm:t>
    </dgm:pt>
    <dgm:pt modelId="{DEAC4ED6-9536-43B8-9A31-FC104B546F7F}" type="parTrans" cxnId="{1CE70599-D239-4629-A3E1-7B7728BC2880}">
      <dgm:prSet/>
      <dgm:spPr/>
      <dgm:t>
        <a:bodyPr/>
        <a:lstStyle/>
        <a:p>
          <a:endParaRPr lang="en-US"/>
        </a:p>
      </dgm:t>
    </dgm:pt>
    <dgm:pt modelId="{34559254-FF84-4875-8BF7-0851A5D347A7}" type="sibTrans" cxnId="{1CE70599-D239-4629-A3E1-7B7728BC2880}">
      <dgm:prSet/>
      <dgm:spPr/>
      <dgm:t>
        <a:bodyPr/>
        <a:lstStyle/>
        <a:p>
          <a:endParaRPr lang="en-US"/>
        </a:p>
      </dgm:t>
    </dgm:pt>
    <dgm:pt modelId="{59083AD4-7CD4-450F-A09B-E34970592D16}" type="pres">
      <dgm:prSet presAssocID="{9FE427D0-7052-4B42-A081-982533473E04}" presName="root" presStyleCnt="0">
        <dgm:presLayoutVars>
          <dgm:dir/>
          <dgm:resizeHandles val="exact"/>
        </dgm:presLayoutVars>
      </dgm:prSet>
      <dgm:spPr/>
    </dgm:pt>
    <dgm:pt modelId="{261288DD-8EE2-4A52-AF5C-D8F65856C7D9}" type="pres">
      <dgm:prSet presAssocID="{EC0C12DD-2491-41EA-B59D-98E8102C771F}" presName="compNode" presStyleCnt="0"/>
      <dgm:spPr/>
    </dgm:pt>
    <dgm:pt modelId="{26992414-9178-4CF7-B602-3B6FB5FCBE99}" type="pres">
      <dgm:prSet presAssocID="{EC0C12DD-2491-41EA-B59D-98E8102C771F}" presName="bgRect" presStyleLbl="bgShp" presStyleIdx="0" presStyleCnt="3"/>
      <dgm:spPr/>
    </dgm:pt>
    <dgm:pt modelId="{1CD3BEFC-D6DB-4236-977C-F1BD291CDBCE}" type="pres">
      <dgm:prSet presAssocID="{EC0C12DD-2491-41EA-B59D-98E8102C77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9A985C4-60DA-4A1E-9E2B-F1BD3AB28F88}" type="pres">
      <dgm:prSet presAssocID="{EC0C12DD-2491-41EA-B59D-98E8102C771F}" presName="spaceRect" presStyleCnt="0"/>
      <dgm:spPr/>
    </dgm:pt>
    <dgm:pt modelId="{DEE957D6-BE8B-468B-A856-D58ED5D87478}" type="pres">
      <dgm:prSet presAssocID="{EC0C12DD-2491-41EA-B59D-98E8102C771F}" presName="parTx" presStyleLbl="revTx" presStyleIdx="0" presStyleCnt="3">
        <dgm:presLayoutVars>
          <dgm:chMax val="0"/>
          <dgm:chPref val="0"/>
        </dgm:presLayoutVars>
      </dgm:prSet>
      <dgm:spPr/>
    </dgm:pt>
    <dgm:pt modelId="{ECF788AB-0CBF-472A-AF7C-3563B768EBC1}" type="pres">
      <dgm:prSet presAssocID="{5BD4F175-A1EB-4395-9BD3-1E1B3A434367}" presName="sibTrans" presStyleCnt="0"/>
      <dgm:spPr/>
    </dgm:pt>
    <dgm:pt modelId="{14DB29BD-DC6B-46D3-8DC4-E4E5A1325762}" type="pres">
      <dgm:prSet presAssocID="{EDC408B5-BD6E-427D-8867-81A63F35C946}" presName="compNode" presStyleCnt="0"/>
      <dgm:spPr/>
    </dgm:pt>
    <dgm:pt modelId="{A9FDCADC-F0D5-49AF-8705-5D8152E850B7}" type="pres">
      <dgm:prSet presAssocID="{EDC408B5-BD6E-427D-8867-81A63F35C946}" presName="bgRect" presStyleLbl="bgShp" presStyleIdx="1" presStyleCnt="3"/>
      <dgm:spPr/>
    </dgm:pt>
    <dgm:pt modelId="{90E36AF7-BC86-4010-90CB-7DBD12E6FC61}" type="pres">
      <dgm:prSet presAssocID="{EDC408B5-BD6E-427D-8867-81A63F35C9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5E8412D5-48C6-4B33-A24F-1EA4432A72D1}" type="pres">
      <dgm:prSet presAssocID="{EDC408B5-BD6E-427D-8867-81A63F35C946}" presName="spaceRect" presStyleCnt="0"/>
      <dgm:spPr/>
    </dgm:pt>
    <dgm:pt modelId="{32A94419-DA80-4E41-828F-92E6C55CBFDD}" type="pres">
      <dgm:prSet presAssocID="{EDC408B5-BD6E-427D-8867-81A63F35C946}" presName="parTx" presStyleLbl="revTx" presStyleIdx="1" presStyleCnt="3">
        <dgm:presLayoutVars>
          <dgm:chMax val="0"/>
          <dgm:chPref val="0"/>
        </dgm:presLayoutVars>
      </dgm:prSet>
      <dgm:spPr/>
    </dgm:pt>
    <dgm:pt modelId="{6B711434-AABA-4A48-BA0B-0688A5B4F24F}" type="pres">
      <dgm:prSet presAssocID="{E04314D9-FB3C-4D8C-80AC-56130ED26D4D}" presName="sibTrans" presStyleCnt="0"/>
      <dgm:spPr/>
    </dgm:pt>
    <dgm:pt modelId="{A8353959-1F09-489B-8F70-85D5065F426B}" type="pres">
      <dgm:prSet presAssocID="{8054344D-3342-47FC-8745-AFB5E7FED4FB}" presName="compNode" presStyleCnt="0"/>
      <dgm:spPr/>
    </dgm:pt>
    <dgm:pt modelId="{6595CC5E-31BF-433B-8235-437BBEA452C7}" type="pres">
      <dgm:prSet presAssocID="{8054344D-3342-47FC-8745-AFB5E7FED4FB}" presName="bgRect" presStyleLbl="bgShp" presStyleIdx="2" presStyleCnt="3"/>
      <dgm:spPr/>
    </dgm:pt>
    <dgm:pt modelId="{E5DD836D-1C8A-4D59-94EE-630A73AC808C}" type="pres">
      <dgm:prSet presAssocID="{8054344D-3342-47FC-8745-AFB5E7FED4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95342B1-E558-4ADE-838D-DCEB471A7170}" type="pres">
      <dgm:prSet presAssocID="{8054344D-3342-47FC-8745-AFB5E7FED4FB}" presName="spaceRect" presStyleCnt="0"/>
      <dgm:spPr/>
    </dgm:pt>
    <dgm:pt modelId="{DADE9368-A558-4894-8A16-622BF1A85EF2}" type="pres">
      <dgm:prSet presAssocID="{8054344D-3342-47FC-8745-AFB5E7FED4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EFBC90A-1D1C-4CC5-9F17-408A656A1259}" type="presOf" srcId="{EC0C12DD-2491-41EA-B59D-98E8102C771F}" destId="{DEE957D6-BE8B-468B-A856-D58ED5D87478}" srcOrd="0" destOrd="0" presId="urn:microsoft.com/office/officeart/2018/2/layout/IconVerticalSolidList"/>
    <dgm:cxn modelId="{4AF65E26-75CF-45F8-9B15-53F2F564800C}" srcId="{9FE427D0-7052-4B42-A081-982533473E04}" destId="{EDC408B5-BD6E-427D-8867-81A63F35C946}" srcOrd="1" destOrd="0" parTransId="{9D4671E7-88A9-436A-97C0-65F091E57FFD}" sibTransId="{E04314D9-FB3C-4D8C-80AC-56130ED26D4D}"/>
    <dgm:cxn modelId="{56FCAF70-175A-4CE4-B100-7CD90BAC6976}" type="presOf" srcId="{8054344D-3342-47FC-8745-AFB5E7FED4FB}" destId="{DADE9368-A558-4894-8A16-622BF1A85EF2}" srcOrd="0" destOrd="0" presId="urn:microsoft.com/office/officeart/2018/2/layout/IconVerticalSolidList"/>
    <dgm:cxn modelId="{116B0F73-A4D9-4DD8-A713-31BEEEC2C92C}" type="presOf" srcId="{EDC408B5-BD6E-427D-8867-81A63F35C946}" destId="{32A94419-DA80-4E41-828F-92E6C55CBFDD}" srcOrd="0" destOrd="0" presId="urn:microsoft.com/office/officeart/2018/2/layout/IconVerticalSolidList"/>
    <dgm:cxn modelId="{1CE70599-D239-4629-A3E1-7B7728BC2880}" srcId="{9FE427D0-7052-4B42-A081-982533473E04}" destId="{8054344D-3342-47FC-8745-AFB5E7FED4FB}" srcOrd="2" destOrd="0" parTransId="{DEAC4ED6-9536-43B8-9A31-FC104B546F7F}" sibTransId="{34559254-FF84-4875-8BF7-0851A5D347A7}"/>
    <dgm:cxn modelId="{2E86C3D9-F827-4D6F-BF70-FA7AD1DDEFFE}" srcId="{9FE427D0-7052-4B42-A081-982533473E04}" destId="{EC0C12DD-2491-41EA-B59D-98E8102C771F}" srcOrd="0" destOrd="0" parTransId="{4390C383-F0F5-4392-B74E-961231657D32}" sibTransId="{5BD4F175-A1EB-4395-9BD3-1E1B3A434367}"/>
    <dgm:cxn modelId="{5A3D26FE-5937-41A2-99E1-FE1D2CB0A71B}" type="presOf" srcId="{9FE427D0-7052-4B42-A081-982533473E04}" destId="{59083AD4-7CD4-450F-A09B-E34970592D16}" srcOrd="0" destOrd="0" presId="urn:microsoft.com/office/officeart/2018/2/layout/IconVerticalSolidList"/>
    <dgm:cxn modelId="{968A7457-F2D3-4988-8DAD-164A04708BB0}" type="presParOf" srcId="{59083AD4-7CD4-450F-A09B-E34970592D16}" destId="{261288DD-8EE2-4A52-AF5C-D8F65856C7D9}" srcOrd="0" destOrd="0" presId="urn:microsoft.com/office/officeart/2018/2/layout/IconVerticalSolidList"/>
    <dgm:cxn modelId="{A07531DE-B9A0-4482-8B89-8274633FE5EC}" type="presParOf" srcId="{261288DD-8EE2-4A52-AF5C-D8F65856C7D9}" destId="{26992414-9178-4CF7-B602-3B6FB5FCBE99}" srcOrd="0" destOrd="0" presId="urn:microsoft.com/office/officeart/2018/2/layout/IconVerticalSolidList"/>
    <dgm:cxn modelId="{4075F755-7EE8-4008-BA22-E329FD603116}" type="presParOf" srcId="{261288DD-8EE2-4A52-AF5C-D8F65856C7D9}" destId="{1CD3BEFC-D6DB-4236-977C-F1BD291CDBCE}" srcOrd="1" destOrd="0" presId="urn:microsoft.com/office/officeart/2018/2/layout/IconVerticalSolidList"/>
    <dgm:cxn modelId="{5A1681F5-E8A2-4A76-AFC8-7256ACAA404C}" type="presParOf" srcId="{261288DD-8EE2-4A52-AF5C-D8F65856C7D9}" destId="{59A985C4-60DA-4A1E-9E2B-F1BD3AB28F88}" srcOrd="2" destOrd="0" presId="urn:microsoft.com/office/officeart/2018/2/layout/IconVerticalSolidList"/>
    <dgm:cxn modelId="{EB5856DB-B0EC-4119-BE1E-43AC8B8AF7E7}" type="presParOf" srcId="{261288DD-8EE2-4A52-AF5C-D8F65856C7D9}" destId="{DEE957D6-BE8B-468B-A856-D58ED5D87478}" srcOrd="3" destOrd="0" presId="urn:microsoft.com/office/officeart/2018/2/layout/IconVerticalSolidList"/>
    <dgm:cxn modelId="{B258AC59-477A-469C-B908-DDD3CDCDA718}" type="presParOf" srcId="{59083AD4-7CD4-450F-A09B-E34970592D16}" destId="{ECF788AB-0CBF-472A-AF7C-3563B768EBC1}" srcOrd="1" destOrd="0" presId="urn:microsoft.com/office/officeart/2018/2/layout/IconVerticalSolidList"/>
    <dgm:cxn modelId="{2F6661A2-F975-4AAA-8D77-EBB7028A0443}" type="presParOf" srcId="{59083AD4-7CD4-450F-A09B-E34970592D16}" destId="{14DB29BD-DC6B-46D3-8DC4-E4E5A1325762}" srcOrd="2" destOrd="0" presId="urn:microsoft.com/office/officeart/2018/2/layout/IconVerticalSolidList"/>
    <dgm:cxn modelId="{0480CDAE-13EF-45BE-8DAB-091434DCC631}" type="presParOf" srcId="{14DB29BD-DC6B-46D3-8DC4-E4E5A1325762}" destId="{A9FDCADC-F0D5-49AF-8705-5D8152E850B7}" srcOrd="0" destOrd="0" presId="urn:microsoft.com/office/officeart/2018/2/layout/IconVerticalSolidList"/>
    <dgm:cxn modelId="{08FF4D76-D086-4C1B-9848-2A0153073703}" type="presParOf" srcId="{14DB29BD-DC6B-46D3-8DC4-E4E5A1325762}" destId="{90E36AF7-BC86-4010-90CB-7DBD12E6FC61}" srcOrd="1" destOrd="0" presId="urn:microsoft.com/office/officeart/2018/2/layout/IconVerticalSolidList"/>
    <dgm:cxn modelId="{D77A1993-A80D-4465-A883-5AD7E1D56065}" type="presParOf" srcId="{14DB29BD-DC6B-46D3-8DC4-E4E5A1325762}" destId="{5E8412D5-48C6-4B33-A24F-1EA4432A72D1}" srcOrd="2" destOrd="0" presId="urn:microsoft.com/office/officeart/2018/2/layout/IconVerticalSolidList"/>
    <dgm:cxn modelId="{23D92DC5-206F-4F63-A8BC-544B33A21B84}" type="presParOf" srcId="{14DB29BD-DC6B-46D3-8DC4-E4E5A1325762}" destId="{32A94419-DA80-4E41-828F-92E6C55CBFDD}" srcOrd="3" destOrd="0" presId="urn:microsoft.com/office/officeart/2018/2/layout/IconVerticalSolidList"/>
    <dgm:cxn modelId="{04EB5DB5-1BEB-44B7-8DCC-430516F1A40E}" type="presParOf" srcId="{59083AD4-7CD4-450F-A09B-E34970592D16}" destId="{6B711434-AABA-4A48-BA0B-0688A5B4F24F}" srcOrd="3" destOrd="0" presId="urn:microsoft.com/office/officeart/2018/2/layout/IconVerticalSolidList"/>
    <dgm:cxn modelId="{910715D1-8496-480A-9858-BBCA3A4EEA35}" type="presParOf" srcId="{59083AD4-7CD4-450F-A09B-E34970592D16}" destId="{A8353959-1F09-489B-8F70-85D5065F426B}" srcOrd="4" destOrd="0" presId="urn:microsoft.com/office/officeart/2018/2/layout/IconVerticalSolidList"/>
    <dgm:cxn modelId="{8E390A5C-F8CE-4CA1-8841-399DE608FF2F}" type="presParOf" srcId="{A8353959-1F09-489B-8F70-85D5065F426B}" destId="{6595CC5E-31BF-433B-8235-437BBEA452C7}" srcOrd="0" destOrd="0" presId="urn:microsoft.com/office/officeart/2018/2/layout/IconVerticalSolidList"/>
    <dgm:cxn modelId="{D1A34288-906A-489A-8273-C415988B2ECC}" type="presParOf" srcId="{A8353959-1F09-489B-8F70-85D5065F426B}" destId="{E5DD836D-1C8A-4D59-94EE-630A73AC808C}" srcOrd="1" destOrd="0" presId="urn:microsoft.com/office/officeart/2018/2/layout/IconVerticalSolidList"/>
    <dgm:cxn modelId="{EF5BD3C5-C3F2-495A-B43A-37835C2DDA8B}" type="presParOf" srcId="{A8353959-1F09-489B-8F70-85D5065F426B}" destId="{695342B1-E558-4ADE-838D-DCEB471A7170}" srcOrd="2" destOrd="0" presId="urn:microsoft.com/office/officeart/2018/2/layout/IconVerticalSolidList"/>
    <dgm:cxn modelId="{375884BD-52A6-4C01-B05E-698A54F1477F}" type="presParOf" srcId="{A8353959-1F09-489B-8F70-85D5065F426B}" destId="{DADE9368-A558-4894-8A16-622BF1A85E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42176E-9091-4CBB-B0BD-5CEDD78385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F51AF20-8BF3-47BA-AEFD-04626296B6BF}">
      <dgm:prSet/>
      <dgm:spPr/>
      <dgm:t>
        <a:bodyPr/>
        <a:lstStyle/>
        <a:p>
          <a:r>
            <a:rPr lang="en-US"/>
            <a:t>Summary of evaluation results (e.g., F1 score, recall improvements)</a:t>
          </a:r>
        </a:p>
      </dgm:t>
    </dgm:pt>
    <dgm:pt modelId="{5FC48780-C72D-49F8-AEA7-33BAB8362520}" type="parTrans" cxnId="{17CA588B-2110-40CF-9BD6-59053B64A09C}">
      <dgm:prSet/>
      <dgm:spPr/>
      <dgm:t>
        <a:bodyPr/>
        <a:lstStyle/>
        <a:p>
          <a:endParaRPr lang="en-US"/>
        </a:p>
      </dgm:t>
    </dgm:pt>
    <dgm:pt modelId="{71BED185-1E75-4D22-A434-0FE2194FAB69}" type="sibTrans" cxnId="{17CA588B-2110-40CF-9BD6-59053B64A09C}">
      <dgm:prSet/>
      <dgm:spPr/>
      <dgm:t>
        <a:bodyPr/>
        <a:lstStyle/>
        <a:p>
          <a:endParaRPr lang="en-US"/>
        </a:p>
      </dgm:t>
    </dgm:pt>
    <dgm:pt modelId="{A9775FA5-4015-41B9-9DAA-23B42445856B}">
      <dgm:prSet/>
      <dgm:spPr/>
      <dgm:t>
        <a:bodyPr/>
        <a:lstStyle/>
        <a:p>
          <a:r>
            <a:rPr lang="en-US"/>
            <a:t>Comparison between different dataset sizes (10k, 40k, etc.)</a:t>
          </a:r>
        </a:p>
      </dgm:t>
    </dgm:pt>
    <dgm:pt modelId="{97B40D1B-8BC3-48A5-94C7-168D62DA3082}" type="parTrans" cxnId="{84E3CBBA-AFCB-4FA5-AE84-B668320EEADF}">
      <dgm:prSet/>
      <dgm:spPr/>
      <dgm:t>
        <a:bodyPr/>
        <a:lstStyle/>
        <a:p>
          <a:endParaRPr lang="en-US"/>
        </a:p>
      </dgm:t>
    </dgm:pt>
    <dgm:pt modelId="{EB6583B9-7B58-4AFB-AC6E-94F6A57F17FD}" type="sibTrans" cxnId="{84E3CBBA-AFCB-4FA5-AE84-B668320EEADF}">
      <dgm:prSet/>
      <dgm:spPr/>
      <dgm:t>
        <a:bodyPr/>
        <a:lstStyle/>
        <a:p>
          <a:endParaRPr lang="en-US"/>
        </a:p>
      </dgm:t>
    </dgm:pt>
    <dgm:pt modelId="{54429886-2800-473D-AA4B-370278C9B639}">
      <dgm:prSet/>
      <dgm:spPr/>
      <dgm:t>
        <a:bodyPr/>
        <a:lstStyle/>
        <a:p>
          <a:r>
            <a:rPr lang="en-US"/>
            <a:t>Discussion on threshold tuning effects on metrics</a:t>
          </a:r>
        </a:p>
      </dgm:t>
    </dgm:pt>
    <dgm:pt modelId="{9CDBF02C-C3BA-480E-9DE3-78ADC67C781C}" type="parTrans" cxnId="{626898DC-F95B-46CC-8443-30D2471ED274}">
      <dgm:prSet/>
      <dgm:spPr/>
      <dgm:t>
        <a:bodyPr/>
        <a:lstStyle/>
        <a:p>
          <a:endParaRPr lang="en-US"/>
        </a:p>
      </dgm:t>
    </dgm:pt>
    <dgm:pt modelId="{06079D66-C1A9-430C-B605-246A4927B0F4}" type="sibTrans" cxnId="{626898DC-F95B-46CC-8443-30D2471ED274}">
      <dgm:prSet/>
      <dgm:spPr/>
      <dgm:t>
        <a:bodyPr/>
        <a:lstStyle/>
        <a:p>
          <a:endParaRPr lang="en-US"/>
        </a:p>
      </dgm:t>
    </dgm:pt>
    <dgm:pt modelId="{CE3B1AED-10E5-400D-A62D-428AB4FA8B0B}" type="pres">
      <dgm:prSet presAssocID="{2742176E-9091-4CBB-B0BD-5CEDD7838563}" presName="root" presStyleCnt="0">
        <dgm:presLayoutVars>
          <dgm:dir/>
          <dgm:resizeHandles val="exact"/>
        </dgm:presLayoutVars>
      </dgm:prSet>
      <dgm:spPr/>
    </dgm:pt>
    <dgm:pt modelId="{B5A37815-E22D-4DAC-B593-17D6EC3281EC}" type="pres">
      <dgm:prSet presAssocID="{8F51AF20-8BF3-47BA-AEFD-04626296B6BF}" presName="compNode" presStyleCnt="0"/>
      <dgm:spPr/>
    </dgm:pt>
    <dgm:pt modelId="{3FC955BE-5800-4FB4-8F16-776524569F1F}" type="pres">
      <dgm:prSet presAssocID="{8F51AF20-8BF3-47BA-AEFD-04626296B6BF}" presName="bgRect" presStyleLbl="bgShp" presStyleIdx="0" presStyleCnt="3"/>
      <dgm:spPr/>
    </dgm:pt>
    <dgm:pt modelId="{A14A2437-513B-40F7-A0B0-66CB22955C65}" type="pres">
      <dgm:prSet presAssocID="{8F51AF20-8BF3-47BA-AEFD-04626296B6B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CC382AD-BE0C-417B-9603-A22C9B1BB7CB}" type="pres">
      <dgm:prSet presAssocID="{8F51AF20-8BF3-47BA-AEFD-04626296B6BF}" presName="spaceRect" presStyleCnt="0"/>
      <dgm:spPr/>
    </dgm:pt>
    <dgm:pt modelId="{FA01280A-2ABB-4329-BBF0-CC6E47014D46}" type="pres">
      <dgm:prSet presAssocID="{8F51AF20-8BF3-47BA-AEFD-04626296B6BF}" presName="parTx" presStyleLbl="revTx" presStyleIdx="0" presStyleCnt="3">
        <dgm:presLayoutVars>
          <dgm:chMax val="0"/>
          <dgm:chPref val="0"/>
        </dgm:presLayoutVars>
      </dgm:prSet>
      <dgm:spPr/>
    </dgm:pt>
    <dgm:pt modelId="{D9A76FBF-7831-47FE-9146-ADEDC5F92B0E}" type="pres">
      <dgm:prSet presAssocID="{71BED185-1E75-4D22-A434-0FE2194FAB69}" presName="sibTrans" presStyleCnt="0"/>
      <dgm:spPr/>
    </dgm:pt>
    <dgm:pt modelId="{B160C230-9A9B-4FBA-8734-9A35F551D236}" type="pres">
      <dgm:prSet presAssocID="{A9775FA5-4015-41B9-9DAA-23B42445856B}" presName="compNode" presStyleCnt="0"/>
      <dgm:spPr/>
    </dgm:pt>
    <dgm:pt modelId="{964E800F-0A7D-48B5-BD2A-7D82CB733B5F}" type="pres">
      <dgm:prSet presAssocID="{A9775FA5-4015-41B9-9DAA-23B42445856B}" presName="bgRect" presStyleLbl="bgShp" presStyleIdx="1" presStyleCnt="3"/>
      <dgm:spPr/>
    </dgm:pt>
    <dgm:pt modelId="{99789978-D0BC-4754-837C-C389C5B0C8E1}" type="pres">
      <dgm:prSet presAssocID="{A9775FA5-4015-41B9-9DAA-23B4244585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3CAEB66-ED11-4ED4-968F-A5BFC05FDE1F}" type="pres">
      <dgm:prSet presAssocID="{A9775FA5-4015-41B9-9DAA-23B42445856B}" presName="spaceRect" presStyleCnt="0"/>
      <dgm:spPr/>
    </dgm:pt>
    <dgm:pt modelId="{763A1267-70C1-426D-B2DE-0DC57083821C}" type="pres">
      <dgm:prSet presAssocID="{A9775FA5-4015-41B9-9DAA-23B42445856B}" presName="parTx" presStyleLbl="revTx" presStyleIdx="1" presStyleCnt="3">
        <dgm:presLayoutVars>
          <dgm:chMax val="0"/>
          <dgm:chPref val="0"/>
        </dgm:presLayoutVars>
      </dgm:prSet>
      <dgm:spPr/>
    </dgm:pt>
    <dgm:pt modelId="{72083B1F-985D-48B0-808B-3AAD7A64C7A2}" type="pres">
      <dgm:prSet presAssocID="{EB6583B9-7B58-4AFB-AC6E-94F6A57F17FD}" presName="sibTrans" presStyleCnt="0"/>
      <dgm:spPr/>
    </dgm:pt>
    <dgm:pt modelId="{33FE3F15-5ABF-470B-BDF9-B7F756C831B7}" type="pres">
      <dgm:prSet presAssocID="{54429886-2800-473D-AA4B-370278C9B639}" presName="compNode" presStyleCnt="0"/>
      <dgm:spPr/>
    </dgm:pt>
    <dgm:pt modelId="{59CC86F3-DB32-4B62-B49D-9D13020AFA8E}" type="pres">
      <dgm:prSet presAssocID="{54429886-2800-473D-AA4B-370278C9B639}" presName="bgRect" presStyleLbl="bgShp" presStyleIdx="2" presStyleCnt="3"/>
      <dgm:spPr/>
    </dgm:pt>
    <dgm:pt modelId="{176A53E5-B2DD-4EED-93E4-22C9F1926392}" type="pres">
      <dgm:prSet presAssocID="{54429886-2800-473D-AA4B-370278C9B6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D11363C-4DCA-42B9-B834-55981A310CC1}" type="pres">
      <dgm:prSet presAssocID="{54429886-2800-473D-AA4B-370278C9B639}" presName="spaceRect" presStyleCnt="0"/>
      <dgm:spPr/>
    </dgm:pt>
    <dgm:pt modelId="{B87B7674-F1C8-4B9E-87A8-A4A5B574D50D}" type="pres">
      <dgm:prSet presAssocID="{54429886-2800-473D-AA4B-370278C9B63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7CA588B-2110-40CF-9BD6-59053B64A09C}" srcId="{2742176E-9091-4CBB-B0BD-5CEDD7838563}" destId="{8F51AF20-8BF3-47BA-AEFD-04626296B6BF}" srcOrd="0" destOrd="0" parTransId="{5FC48780-C72D-49F8-AEA7-33BAB8362520}" sibTransId="{71BED185-1E75-4D22-A434-0FE2194FAB69}"/>
    <dgm:cxn modelId="{14CAD8B4-8E75-49D1-AB07-A4453E4371D1}" type="presOf" srcId="{54429886-2800-473D-AA4B-370278C9B639}" destId="{B87B7674-F1C8-4B9E-87A8-A4A5B574D50D}" srcOrd="0" destOrd="0" presId="urn:microsoft.com/office/officeart/2018/2/layout/IconVerticalSolidList"/>
    <dgm:cxn modelId="{84E3CBBA-AFCB-4FA5-AE84-B668320EEADF}" srcId="{2742176E-9091-4CBB-B0BD-5CEDD7838563}" destId="{A9775FA5-4015-41B9-9DAA-23B42445856B}" srcOrd="1" destOrd="0" parTransId="{97B40D1B-8BC3-48A5-94C7-168D62DA3082}" sibTransId="{EB6583B9-7B58-4AFB-AC6E-94F6A57F17FD}"/>
    <dgm:cxn modelId="{D52729D9-C3E1-40D4-B5D6-4442F802C866}" type="presOf" srcId="{2742176E-9091-4CBB-B0BD-5CEDD7838563}" destId="{CE3B1AED-10E5-400D-A62D-428AB4FA8B0B}" srcOrd="0" destOrd="0" presId="urn:microsoft.com/office/officeart/2018/2/layout/IconVerticalSolidList"/>
    <dgm:cxn modelId="{626898DC-F95B-46CC-8443-30D2471ED274}" srcId="{2742176E-9091-4CBB-B0BD-5CEDD7838563}" destId="{54429886-2800-473D-AA4B-370278C9B639}" srcOrd="2" destOrd="0" parTransId="{9CDBF02C-C3BA-480E-9DE3-78ADC67C781C}" sibTransId="{06079D66-C1A9-430C-B605-246A4927B0F4}"/>
    <dgm:cxn modelId="{18DDA7E3-1E2A-46C1-AB1C-AF92B16A00C2}" type="presOf" srcId="{A9775FA5-4015-41B9-9DAA-23B42445856B}" destId="{763A1267-70C1-426D-B2DE-0DC57083821C}" srcOrd="0" destOrd="0" presId="urn:microsoft.com/office/officeart/2018/2/layout/IconVerticalSolidList"/>
    <dgm:cxn modelId="{CB7055FC-8F74-4C86-BF15-9A59929AE4C6}" type="presOf" srcId="{8F51AF20-8BF3-47BA-AEFD-04626296B6BF}" destId="{FA01280A-2ABB-4329-BBF0-CC6E47014D46}" srcOrd="0" destOrd="0" presId="urn:microsoft.com/office/officeart/2018/2/layout/IconVerticalSolidList"/>
    <dgm:cxn modelId="{728812F7-9A64-4D03-8E74-7D08F5BDCEC6}" type="presParOf" srcId="{CE3B1AED-10E5-400D-A62D-428AB4FA8B0B}" destId="{B5A37815-E22D-4DAC-B593-17D6EC3281EC}" srcOrd="0" destOrd="0" presId="urn:microsoft.com/office/officeart/2018/2/layout/IconVerticalSolidList"/>
    <dgm:cxn modelId="{C20F0DAA-342B-4EE5-A731-E3B4ED117B76}" type="presParOf" srcId="{B5A37815-E22D-4DAC-B593-17D6EC3281EC}" destId="{3FC955BE-5800-4FB4-8F16-776524569F1F}" srcOrd="0" destOrd="0" presId="urn:microsoft.com/office/officeart/2018/2/layout/IconVerticalSolidList"/>
    <dgm:cxn modelId="{F8DCAE07-A16D-46AC-82AE-290C437623F4}" type="presParOf" srcId="{B5A37815-E22D-4DAC-B593-17D6EC3281EC}" destId="{A14A2437-513B-40F7-A0B0-66CB22955C65}" srcOrd="1" destOrd="0" presId="urn:microsoft.com/office/officeart/2018/2/layout/IconVerticalSolidList"/>
    <dgm:cxn modelId="{443017FF-28B2-46EA-89D1-1589D0967145}" type="presParOf" srcId="{B5A37815-E22D-4DAC-B593-17D6EC3281EC}" destId="{1CC382AD-BE0C-417B-9603-A22C9B1BB7CB}" srcOrd="2" destOrd="0" presId="urn:microsoft.com/office/officeart/2018/2/layout/IconVerticalSolidList"/>
    <dgm:cxn modelId="{81F770BA-83BF-48CF-80DE-5B31B5FC3E20}" type="presParOf" srcId="{B5A37815-E22D-4DAC-B593-17D6EC3281EC}" destId="{FA01280A-2ABB-4329-BBF0-CC6E47014D46}" srcOrd="3" destOrd="0" presId="urn:microsoft.com/office/officeart/2018/2/layout/IconVerticalSolidList"/>
    <dgm:cxn modelId="{F4B40B48-9564-41BA-B13E-E68EC20136D3}" type="presParOf" srcId="{CE3B1AED-10E5-400D-A62D-428AB4FA8B0B}" destId="{D9A76FBF-7831-47FE-9146-ADEDC5F92B0E}" srcOrd="1" destOrd="0" presId="urn:microsoft.com/office/officeart/2018/2/layout/IconVerticalSolidList"/>
    <dgm:cxn modelId="{D6BE38F9-B1A1-49F1-B57B-107038B2841C}" type="presParOf" srcId="{CE3B1AED-10E5-400D-A62D-428AB4FA8B0B}" destId="{B160C230-9A9B-4FBA-8734-9A35F551D236}" srcOrd="2" destOrd="0" presId="urn:microsoft.com/office/officeart/2018/2/layout/IconVerticalSolidList"/>
    <dgm:cxn modelId="{2BB0D7B7-51D4-4062-B196-5875017AFACD}" type="presParOf" srcId="{B160C230-9A9B-4FBA-8734-9A35F551D236}" destId="{964E800F-0A7D-48B5-BD2A-7D82CB733B5F}" srcOrd="0" destOrd="0" presId="urn:microsoft.com/office/officeart/2018/2/layout/IconVerticalSolidList"/>
    <dgm:cxn modelId="{BF9479FA-FC59-4518-A6C3-B6CCF98B9D87}" type="presParOf" srcId="{B160C230-9A9B-4FBA-8734-9A35F551D236}" destId="{99789978-D0BC-4754-837C-C389C5B0C8E1}" srcOrd="1" destOrd="0" presId="urn:microsoft.com/office/officeart/2018/2/layout/IconVerticalSolidList"/>
    <dgm:cxn modelId="{7151AA5A-E67E-48DF-B74A-851880FD8A1C}" type="presParOf" srcId="{B160C230-9A9B-4FBA-8734-9A35F551D236}" destId="{03CAEB66-ED11-4ED4-968F-A5BFC05FDE1F}" srcOrd="2" destOrd="0" presId="urn:microsoft.com/office/officeart/2018/2/layout/IconVerticalSolidList"/>
    <dgm:cxn modelId="{44B061C2-2915-492E-B6CE-F6FF6F579A30}" type="presParOf" srcId="{B160C230-9A9B-4FBA-8734-9A35F551D236}" destId="{763A1267-70C1-426D-B2DE-0DC57083821C}" srcOrd="3" destOrd="0" presId="urn:microsoft.com/office/officeart/2018/2/layout/IconVerticalSolidList"/>
    <dgm:cxn modelId="{76D7B37A-1728-4D93-BF85-2781934ACC41}" type="presParOf" srcId="{CE3B1AED-10E5-400D-A62D-428AB4FA8B0B}" destId="{72083B1F-985D-48B0-808B-3AAD7A64C7A2}" srcOrd="3" destOrd="0" presId="urn:microsoft.com/office/officeart/2018/2/layout/IconVerticalSolidList"/>
    <dgm:cxn modelId="{D99CA51D-919B-4AB2-BD7D-461D609A247C}" type="presParOf" srcId="{CE3B1AED-10E5-400D-A62D-428AB4FA8B0B}" destId="{33FE3F15-5ABF-470B-BDF9-B7F756C831B7}" srcOrd="4" destOrd="0" presId="urn:microsoft.com/office/officeart/2018/2/layout/IconVerticalSolidList"/>
    <dgm:cxn modelId="{92B2C53D-19E5-4E6A-B0AA-82229C6761C4}" type="presParOf" srcId="{33FE3F15-5ABF-470B-BDF9-B7F756C831B7}" destId="{59CC86F3-DB32-4B62-B49D-9D13020AFA8E}" srcOrd="0" destOrd="0" presId="urn:microsoft.com/office/officeart/2018/2/layout/IconVerticalSolidList"/>
    <dgm:cxn modelId="{3BD4E320-8CC6-4867-A2DC-868C01F31C68}" type="presParOf" srcId="{33FE3F15-5ABF-470B-BDF9-B7F756C831B7}" destId="{176A53E5-B2DD-4EED-93E4-22C9F1926392}" srcOrd="1" destOrd="0" presId="urn:microsoft.com/office/officeart/2018/2/layout/IconVerticalSolidList"/>
    <dgm:cxn modelId="{5DCB3650-18D9-4442-96A7-335E3657871A}" type="presParOf" srcId="{33FE3F15-5ABF-470B-BDF9-B7F756C831B7}" destId="{BD11363C-4DCA-42B9-B834-55981A310CC1}" srcOrd="2" destOrd="0" presId="urn:microsoft.com/office/officeart/2018/2/layout/IconVerticalSolidList"/>
    <dgm:cxn modelId="{5AAD63E8-F369-41FB-83C5-970F6C4DDBA9}" type="presParOf" srcId="{33FE3F15-5ABF-470B-BDF9-B7F756C831B7}" destId="{B87B7674-F1C8-4B9E-87A8-A4A5B574D5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B06F13-20CD-4B5B-9D27-C63010434E1C}">
      <dsp:nvSpPr>
        <dsp:cNvPr id="0" name=""/>
        <dsp:cNvSpPr/>
      </dsp:nvSpPr>
      <dsp:spPr>
        <a:xfrm>
          <a:off x="0" y="297638"/>
          <a:ext cx="5393361" cy="12097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Data Cleaning:</a:t>
          </a:r>
          <a:br>
            <a:rPr lang="en-US" sz="2200" b="1" kern="1200"/>
          </a:br>
          <a:r>
            <a:rPr lang="en-US" sz="2200" b="1" kern="1200"/>
            <a:t> Removed entries with missing overviews or genres to ensure quality.</a:t>
          </a:r>
          <a:endParaRPr lang="en-US" sz="2200" kern="1200"/>
        </a:p>
      </dsp:txBody>
      <dsp:txXfrm>
        <a:off x="59057" y="356695"/>
        <a:ext cx="5275247" cy="1091666"/>
      </dsp:txXfrm>
    </dsp:sp>
    <dsp:sp modelId="{9C636CE9-21A1-4362-92B6-7DA8F8DF4919}">
      <dsp:nvSpPr>
        <dsp:cNvPr id="0" name=""/>
        <dsp:cNvSpPr/>
      </dsp:nvSpPr>
      <dsp:spPr>
        <a:xfrm>
          <a:off x="0" y="1570778"/>
          <a:ext cx="5393361" cy="12097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Genre Extraction:</a:t>
          </a:r>
          <a:br>
            <a:rPr lang="en-US" sz="2200" b="1" kern="1200"/>
          </a:br>
          <a:r>
            <a:rPr lang="en-US" sz="2200" b="1" kern="1200"/>
            <a:t> Parsed raw string genres into lists for easier processing.</a:t>
          </a:r>
          <a:endParaRPr lang="en-US" sz="2200" kern="1200"/>
        </a:p>
      </dsp:txBody>
      <dsp:txXfrm>
        <a:off x="59057" y="1629835"/>
        <a:ext cx="5275247" cy="1091666"/>
      </dsp:txXfrm>
    </dsp:sp>
    <dsp:sp modelId="{44BA60B2-B7F5-42B7-B728-F2F068576C60}">
      <dsp:nvSpPr>
        <dsp:cNvPr id="0" name=""/>
        <dsp:cNvSpPr/>
      </dsp:nvSpPr>
      <dsp:spPr>
        <a:xfrm>
          <a:off x="0" y="2843919"/>
          <a:ext cx="5393361" cy="12097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Label Encoding:</a:t>
          </a:r>
          <a:br>
            <a:rPr lang="en-US" sz="2200" b="1" kern="1200"/>
          </a:br>
          <a:r>
            <a:rPr lang="en-US" sz="2200" b="1" kern="1200"/>
            <a:t> Utilized MultiLabelBinarizer to convert genre lists into multi-hot vectors.</a:t>
          </a:r>
          <a:endParaRPr lang="en-US" sz="2200" kern="1200"/>
        </a:p>
      </dsp:txBody>
      <dsp:txXfrm>
        <a:off x="59057" y="2902976"/>
        <a:ext cx="5275247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3250A-8A27-466B-861B-C469EE99BD9D}">
      <dsp:nvSpPr>
        <dsp:cNvPr id="0" name=""/>
        <dsp:cNvSpPr/>
      </dsp:nvSpPr>
      <dsp:spPr>
        <a:xfrm>
          <a:off x="1078672" y="1359"/>
          <a:ext cx="4314688" cy="1393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7" tIns="354022" rIns="83717" bIns="3540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Using Hugging Face's AutoTokenizer</a:t>
          </a:r>
        </a:p>
      </dsp:txBody>
      <dsp:txXfrm>
        <a:off x="1078672" y="1359"/>
        <a:ext cx="4314688" cy="1393787"/>
      </dsp:txXfrm>
    </dsp:sp>
    <dsp:sp modelId="{C193E1CC-97DA-41A1-9F80-844EE82BB028}">
      <dsp:nvSpPr>
        <dsp:cNvPr id="0" name=""/>
        <dsp:cNvSpPr/>
      </dsp:nvSpPr>
      <dsp:spPr>
        <a:xfrm>
          <a:off x="0" y="1359"/>
          <a:ext cx="1078672" cy="139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80" tIns="137675" rIns="57080" bIns="1376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Using</a:t>
          </a:r>
        </a:p>
      </dsp:txBody>
      <dsp:txXfrm>
        <a:off x="0" y="1359"/>
        <a:ext cx="1078672" cy="1393787"/>
      </dsp:txXfrm>
    </dsp:sp>
    <dsp:sp modelId="{94921F81-47B2-4344-8E3C-9E84B9FAAD42}">
      <dsp:nvSpPr>
        <dsp:cNvPr id="0" name=""/>
        <dsp:cNvSpPr/>
      </dsp:nvSpPr>
      <dsp:spPr>
        <a:xfrm>
          <a:off x="1078672" y="1478775"/>
          <a:ext cx="4314688" cy="1393787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7" tIns="354022" rIns="83717" bIns="3540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Tokenizing movie summaries with padding/truncation to 256 tokens</a:t>
          </a:r>
        </a:p>
      </dsp:txBody>
      <dsp:txXfrm>
        <a:off x="1078672" y="1478775"/>
        <a:ext cx="4314688" cy="1393787"/>
      </dsp:txXfrm>
    </dsp:sp>
    <dsp:sp modelId="{2AA821F2-AF6E-4743-AE5D-FF0359D0C950}">
      <dsp:nvSpPr>
        <dsp:cNvPr id="0" name=""/>
        <dsp:cNvSpPr/>
      </dsp:nvSpPr>
      <dsp:spPr>
        <a:xfrm>
          <a:off x="0" y="1478775"/>
          <a:ext cx="1078672" cy="139378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80" tIns="137675" rIns="57080" bIns="1376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Tokenizing</a:t>
          </a:r>
        </a:p>
      </dsp:txBody>
      <dsp:txXfrm>
        <a:off x="0" y="1478775"/>
        <a:ext cx="1078672" cy="1393787"/>
      </dsp:txXfrm>
    </dsp:sp>
    <dsp:sp modelId="{C1E0553A-259A-4292-8445-B0573943CC2D}">
      <dsp:nvSpPr>
        <dsp:cNvPr id="0" name=""/>
        <dsp:cNvSpPr/>
      </dsp:nvSpPr>
      <dsp:spPr>
        <a:xfrm>
          <a:off x="1078672" y="2956190"/>
          <a:ext cx="4314688" cy="139378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17" tIns="354022" rIns="83717" bIns="35402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Creating Hugging Face Datasets for training and validation</a:t>
          </a:r>
        </a:p>
      </dsp:txBody>
      <dsp:txXfrm>
        <a:off x="1078672" y="2956190"/>
        <a:ext cx="4314688" cy="1393787"/>
      </dsp:txXfrm>
    </dsp:sp>
    <dsp:sp modelId="{D55CE247-B389-40F4-AD5C-4D5D0B0B10A3}">
      <dsp:nvSpPr>
        <dsp:cNvPr id="0" name=""/>
        <dsp:cNvSpPr/>
      </dsp:nvSpPr>
      <dsp:spPr>
        <a:xfrm>
          <a:off x="0" y="2956190"/>
          <a:ext cx="1078672" cy="139378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080" tIns="137675" rIns="57080" bIns="13767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Creating</a:t>
          </a:r>
        </a:p>
      </dsp:txBody>
      <dsp:txXfrm>
        <a:off x="0" y="2956190"/>
        <a:ext cx="1078672" cy="1393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E8BBE-506E-4088-9D3D-425A2F70B17D}">
      <dsp:nvSpPr>
        <dsp:cNvPr id="0" name=""/>
        <dsp:cNvSpPr/>
      </dsp:nvSpPr>
      <dsp:spPr>
        <a:xfrm>
          <a:off x="0" y="414728"/>
          <a:ext cx="5393361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585" tIns="374904" rIns="41858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We inject trainable low-rank matrices into key layers, enabling efficient adaptation of the pre-trained model.</a:t>
          </a:r>
        </a:p>
      </dsp:txBody>
      <dsp:txXfrm>
        <a:off x="0" y="414728"/>
        <a:ext cx="5393361" cy="1275750"/>
      </dsp:txXfrm>
    </dsp:sp>
    <dsp:sp modelId="{F142BBE6-F16A-4E01-85A0-7F43474998D6}">
      <dsp:nvSpPr>
        <dsp:cNvPr id="0" name=""/>
        <dsp:cNvSpPr/>
      </dsp:nvSpPr>
      <dsp:spPr>
        <a:xfrm>
          <a:off x="269668" y="149048"/>
          <a:ext cx="377535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LoRA Integration:</a:t>
          </a:r>
        </a:p>
      </dsp:txBody>
      <dsp:txXfrm>
        <a:off x="295607" y="174987"/>
        <a:ext cx="3723474" cy="479482"/>
      </dsp:txXfrm>
    </dsp:sp>
    <dsp:sp modelId="{7A8C1CA8-E943-466B-80F1-0711A6BD5A1B}">
      <dsp:nvSpPr>
        <dsp:cNvPr id="0" name=""/>
        <dsp:cNvSpPr/>
      </dsp:nvSpPr>
      <dsp:spPr>
        <a:xfrm>
          <a:off x="0" y="2053359"/>
          <a:ext cx="5393361" cy="765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585" tIns="374904" rIns="41858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Learning rate: 2e-5, Batch size: 8, Epochs: 3</a:t>
          </a:r>
        </a:p>
      </dsp:txBody>
      <dsp:txXfrm>
        <a:off x="0" y="2053359"/>
        <a:ext cx="5393361" cy="765450"/>
      </dsp:txXfrm>
    </dsp:sp>
    <dsp:sp modelId="{0715E187-EA3F-4DC7-843B-F39CA1AF40B9}">
      <dsp:nvSpPr>
        <dsp:cNvPr id="0" name=""/>
        <dsp:cNvSpPr/>
      </dsp:nvSpPr>
      <dsp:spPr>
        <a:xfrm>
          <a:off x="269668" y="1787679"/>
          <a:ext cx="377535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Parameters:</a:t>
          </a:r>
        </a:p>
      </dsp:txBody>
      <dsp:txXfrm>
        <a:off x="295607" y="1813618"/>
        <a:ext cx="3723474" cy="479482"/>
      </dsp:txXfrm>
    </dsp:sp>
    <dsp:sp modelId="{C10C478B-D5E6-4595-81BB-58C5E7045749}">
      <dsp:nvSpPr>
        <dsp:cNvPr id="0" name=""/>
        <dsp:cNvSpPr/>
      </dsp:nvSpPr>
      <dsp:spPr>
        <a:xfrm>
          <a:off x="0" y="3181689"/>
          <a:ext cx="5393361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8585" tIns="374904" rIns="41858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Using fp16 for faster training and reduced memory usage.</a:t>
          </a:r>
        </a:p>
      </dsp:txBody>
      <dsp:txXfrm>
        <a:off x="0" y="3181689"/>
        <a:ext cx="5393361" cy="1020600"/>
      </dsp:txXfrm>
    </dsp:sp>
    <dsp:sp modelId="{E6DEAE55-0A37-480D-A09A-CF247A7C8A94}">
      <dsp:nvSpPr>
        <dsp:cNvPr id="0" name=""/>
        <dsp:cNvSpPr/>
      </dsp:nvSpPr>
      <dsp:spPr>
        <a:xfrm>
          <a:off x="269668" y="2916009"/>
          <a:ext cx="3775352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699" tIns="0" rIns="14269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Mixed-Precision Training:</a:t>
          </a:r>
        </a:p>
      </dsp:txBody>
      <dsp:txXfrm>
        <a:off x="295607" y="2941948"/>
        <a:ext cx="372347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92414-9178-4CF7-B602-3B6FB5FCBE99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D3BEFC-D6DB-4236-977C-F1BD291CDBCE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957D6-BE8B-468B-A856-D58ED5D87478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Metrics used: Accuracy, Precision, Recall, F1 Score</a:t>
          </a:r>
        </a:p>
      </dsp:txBody>
      <dsp:txXfrm>
        <a:off x="1435590" y="531"/>
        <a:ext cx="3957770" cy="1242935"/>
      </dsp:txXfrm>
    </dsp:sp>
    <dsp:sp modelId="{A9FDCADC-F0D5-49AF-8705-5D8152E850B7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36AF7-BC86-4010-90CB-7DBD12E6FC6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94419-DA80-4E41-828F-92E6C55CBFDD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Explanation of each metric (with formulas)</a:t>
          </a:r>
        </a:p>
      </dsp:txBody>
      <dsp:txXfrm>
        <a:off x="1435590" y="1554201"/>
        <a:ext cx="3957770" cy="1242935"/>
      </dsp:txXfrm>
    </dsp:sp>
    <dsp:sp modelId="{6595CC5E-31BF-433B-8235-437BBEA452C7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D836D-1C8A-4D59-94EE-630A73AC808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E9368-A558-4894-8A16-622BF1A85EF2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Challenges with subset accuracy in multi-label settings</a:t>
          </a:r>
        </a:p>
      </dsp:txBody>
      <dsp:txXfrm>
        <a:off x="1435590" y="3107870"/>
        <a:ext cx="3957770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955BE-5800-4FB4-8F16-776524569F1F}">
      <dsp:nvSpPr>
        <dsp:cNvPr id="0" name=""/>
        <dsp:cNvSpPr/>
      </dsp:nvSpPr>
      <dsp:spPr>
        <a:xfrm>
          <a:off x="0" y="53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A2437-513B-40F7-A0B0-66CB22955C6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1280A-2ABB-4329-BBF0-CC6E47014D46}">
      <dsp:nvSpPr>
        <dsp:cNvPr id="0" name=""/>
        <dsp:cNvSpPr/>
      </dsp:nvSpPr>
      <dsp:spPr>
        <a:xfrm>
          <a:off x="1435590" y="53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Summary of evaluation results (e.g., F1 score, recall improvements)</a:t>
          </a:r>
        </a:p>
      </dsp:txBody>
      <dsp:txXfrm>
        <a:off x="1435590" y="531"/>
        <a:ext cx="3957770" cy="1242935"/>
      </dsp:txXfrm>
    </dsp:sp>
    <dsp:sp modelId="{964E800F-0A7D-48B5-BD2A-7D82CB733B5F}">
      <dsp:nvSpPr>
        <dsp:cNvPr id="0" name=""/>
        <dsp:cNvSpPr/>
      </dsp:nvSpPr>
      <dsp:spPr>
        <a:xfrm>
          <a:off x="0" y="1554201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89978-D0BC-4754-837C-C389C5B0C8E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A1267-70C1-426D-B2DE-0DC57083821C}">
      <dsp:nvSpPr>
        <dsp:cNvPr id="0" name=""/>
        <dsp:cNvSpPr/>
      </dsp:nvSpPr>
      <dsp:spPr>
        <a:xfrm>
          <a:off x="1435590" y="1554201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Comparison between different dataset sizes (10k, 40k, etc.)</a:t>
          </a:r>
        </a:p>
      </dsp:txBody>
      <dsp:txXfrm>
        <a:off x="1435590" y="1554201"/>
        <a:ext cx="3957770" cy="1242935"/>
      </dsp:txXfrm>
    </dsp:sp>
    <dsp:sp modelId="{59CC86F3-DB32-4B62-B49D-9D13020AFA8E}">
      <dsp:nvSpPr>
        <dsp:cNvPr id="0" name=""/>
        <dsp:cNvSpPr/>
      </dsp:nvSpPr>
      <dsp:spPr>
        <a:xfrm>
          <a:off x="0" y="3107870"/>
          <a:ext cx="5393361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A53E5-B2DD-4EED-93E4-22C9F1926392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B7674-F1C8-4B9E-87A8-A4A5B574D50D}">
      <dsp:nvSpPr>
        <dsp:cNvPr id="0" name=""/>
        <dsp:cNvSpPr/>
      </dsp:nvSpPr>
      <dsp:spPr>
        <a:xfrm>
          <a:off x="1435590" y="3107870"/>
          <a:ext cx="395777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Discussion on threshold tuning effects on metrics</a:t>
          </a:r>
        </a:p>
      </dsp:txBody>
      <dsp:txXfrm>
        <a:off x="1435590" y="3107870"/>
        <a:ext cx="3957770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opcorn and drink in an empty red theater">
            <a:extLst>
              <a:ext uri="{FF2B5EF4-FFF2-40B4-BE49-F238E27FC236}">
                <a16:creationId xmlns:a16="http://schemas.microsoft.com/office/drawing/2014/main" id="{46B1A584-FCDE-F565-C9D9-E6586D0C2E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294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Movie Genre Classification Based on Summaries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57736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Fine-Tuning Llama 2 with LoRA for Efficient Multi-Label Classification</a:t>
            </a:r>
            <a:endParaRPr lang="en-US" sz="1400">
              <a:solidFill>
                <a:srgbClr val="FFFFFF"/>
              </a:solidFill>
            </a:endParaRPr>
          </a:p>
          <a:p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Authors: Charles Rizk, Tania Badran</a:t>
            </a:r>
            <a:endParaRPr lang="en-US" sz="1200">
              <a:solidFill>
                <a:srgbClr val="FFFFFF"/>
              </a:solidFill>
            </a:endParaRPr>
          </a:p>
          <a:p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Professor Salem Othman, Ph.D</a:t>
            </a:r>
          </a:p>
          <a:p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Affiliation: Wentworth Institute of Technology</a:t>
            </a:r>
            <a:endParaRPr lang="en-US" sz="1200">
              <a:solidFill>
                <a:srgbClr val="FFFFFF"/>
              </a:solidFill>
            </a:endParaRPr>
          </a:p>
          <a:p>
            <a:r>
              <a:rPr lang="en-US" sz="1200">
                <a:solidFill>
                  <a:srgbClr val="FFFFFF"/>
                </a:solidFill>
                <a:ea typeface="+mn-lt"/>
                <a:cs typeface="+mn-lt"/>
              </a:rPr>
              <a:t>Date / Conference Information</a:t>
            </a:r>
            <a:endParaRPr lang="en-US" sz="1200">
              <a:solidFill>
                <a:srgbClr val="FFFFFF"/>
              </a:solidFill>
            </a:endParaRPr>
          </a:p>
          <a:p>
            <a:endParaRPr lang="en-US" sz="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6E04D-1289-C497-C20B-4DA8136F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Handling Label Imbalance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8ACA-478A-A070-7D70-FD97BE43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Challenge:</a:t>
            </a:r>
            <a:endParaRPr lang="en-US" sz="1700"/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With 1624 genres, many labels are extremely rare, causing common genres to dominate the model’s predictions.</a:t>
            </a:r>
            <a:endParaRPr lang="en-US" sz="1700"/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Weighted Loss: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We use BCEWithLogitsLoss with a computed pos_weight vector to give extra emphasis to the underrepresented genres.</a:t>
            </a:r>
            <a:endParaRPr lang="en-US" sz="1700"/>
          </a:p>
          <a:p>
            <a:pPr marL="0" indent="0">
              <a:buNone/>
            </a:pPr>
            <a:r>
              <a:rPr lang="en-US" sz="1700">
                <a:ea typeface="+mn-lt"/>
                <a:cs typeface="+mn-lt"/>
              </a:rPr>
              <a:t>Model Sensitivity: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This strategy boosts sensitivity for rare classes, improving recall, though it requires careful tuning to avoid increasing false positives.</a:t>
            </a:r>
            <a:endParaRPr lang="en-US" sz="1700"/>
          </a:p>
        </p:txBody>
      </p:sp>
      <p:pic>
        <p:nvPicPr>
          <p:cNvPr id="5" name="Picture 4" descr="Colorful math learning objects">
            <a:extLst>
              <a:ext uri="{FF2B5EF4-FFF2-40B4-BE49-F238E27FC236}">
                <a16:creationId xmlns:a16="http://schemas.microsoft.com/office/drawing/2014/main" id="{9D6A84F9-8E11-07E9-03C5-8BAF4AD5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41" r="26657" b="-9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747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1D082E6-2735-9E51-66D3-9D847EB66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Data ingestion and preprocessing steps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Tokenization and dataset creation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Model loading, fine-tuning, and evaluation with Hugging Face Trainer</a:t>
            </a:r>
            <a:endParaRPr lang="en-US"/>
          </a:p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74D78-A1B4-B42D-F89E-3F1D6D25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Training Pipeline Overview</a:t>
            </a:r>
          </a:p>
        </p:txBody>
      </p:sp>
    </p:spTree>
    <p:extLst>
      <p:ext uri="{BB962C8B-B14F-4D97-AF65-F5344CB8AC3E}">
        <p14:creationId xmlns:p14="http://schemas.microsoft.com/office/powerpoint/2010/main" val="365740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77F1B-C703-6C56-4E6E-E2E06990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Evaluation Metrics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CDFBA-35F9-4A98-922C-518492941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57" r="12191" b="-6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7CE82B-6E79-E71F-7595-4EA7F68B9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693383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509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1DA38-D61D-7959-9343-BCE82C18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Results – Quantitative Analysis</a:t>
            </a:r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4CBF3-492A-9FD9-0E18-7FA20447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83" r="7201" b="-9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9CD584-BBAE-A293-E9B8-C3A7E486B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65871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668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old and silver sphere balancing on a platform">
            <a:extLst>
              <a:ext uri="{FF2B5EF4-FFF2-40B4-BE49-F238E27FC236}">
                <a16:creationId xmlns:a16="http://schemas.microsoft.com/office/drawing/2014/main" id="{4996A938-F56E-87E0-3383-3A93C640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835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E3B72-9875-670A-6AA9-EE76BFB2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Loss Function &amp; Calibration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95E5-F0A1-0E2D-04C7-11BF4B682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196" y="1973455"/>
            <a:ext cx="5247340" cy="2155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Explanation of </a:t>
            </a:r>
            <a:r>
              <a:rPr lang="en-US" sz="2000" err="1">
                <a:ea typeface="+mn-lt"/>
                <a:cs typeface="+mn-lt"/>
              </a:rPr>
              <a:t>BCEWithLogitsLoss</a:t>
            </a:r>
            <a:r>
              <a:rPr lang="en-US" sz="2000">
                <a:ea typeface="+mn-lt"/>
                <a:cs typeface="+mn-lt"/>
              </a:rPr>
              <a:t> and sigmoid activation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Role of </a:t>
            </a:r>
            <a:r>
              <a:rPr lang="en-US" sz="2000" err="1">
                <a:ea typeface="+mn-lt"/>
                <a:cs typeface="+mn-lt"/>
              </a:rPr>
              <a:t>pos_weight</a:t>
            </a:r>
            <a:r>
              <a:rPr lang="en-US" sz="2000">
                <a:ea typeface="+mn-lt"/>
                <a:cs typeface="+mn-lt"/>
              </a:rPr>
              <a:t> in addressing label imbalance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Discussion on calibration challenges (raw probabilities near 0.5)</a:t>
            </a:r>
            <a:endParaRPr lang="en-US" sz="2000"/>
          </a:p>
        </p:txBody>
      </p:sp>
      <p:pic>
        <p:nvPicPr>
          <p:cNvPr id="4" name="Content Placeholder 4" descr="A math problem with numbers and symbols&#10;&#10;AI-generated content may be incorrect.">
            <a:extLst>
              <a:ext uri="{FF2B5EF4-FFF2-40B4-BE49-F238E27FC236}">
                <a16:creationId xmlns:a16="http://schemas.microsoft.com/office/drawing/2014/main" id="{AD1652CF-1BE4-E86C-BAAB-C8B5CD568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415" y="3806916"/>
            <a:ext cx="4014584" cy="305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4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lex math formulas on a blackboard">
            <a:extLst>
              <a:ext uri="{FF2B5EF4-FFF2-40B4-BE49-F238E27FC236}">
                <a16:creationId xmlns:a16="http://schemas.microsoft.com/office/drawing/2014/main" id="{462AC22D-20B4-A72B-B92E-BB6B65F8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10" r="27375" b="-1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24C93-4D06-81DF-612A-0182A99B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Inference Pipeline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3BAA-886A-A41F-1ED6-E1D6E586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Prediction Process: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The fine-tuned model takes a movie summary as input, tokenizes it, and produces raw logits for each genre.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Logits to Probabilities: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A sigmoid function converts logits into probabilities, indicating the model's confidence for each genre.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Thresholding: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A preset threshold (e.g., 0.5) is applied to these probabilities to determine which genres are predicted as positive.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Example Inference: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For instance, the summary "A thrilling adventure of a man on a quest to save his kingdom" is tokenized, passed through the model, and the output probabilities yield predicted genres like "Action," "Adventure," and "Fantasy" (depending on threshold calibration).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This pipeline enables real-time genre predictions from new movie summaries.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48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des on papers">
            <a:extLst>
              <a:ext uri="{FF2B5EF4-FFF2-40B4-BE49-F238E27FC236}">
                <a16:creationId xmlns:a16="http://schemas.microsoft.com/office/drawing/2014/main" id="{D0B07DE8-5322-000D-15F3-FD3D10263C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57" r="29261" b="-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46AC3-352A-8A0B-816A-74A4E664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Predictions and Output Format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F4AE-F50B-59BB-53ED-FE6DCA5C4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Display of sample prediction outputs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Discussion of cleaning and formatting predicted labels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Saving results into CSV files for further analysis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7638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rown alpaca face">
            <a:extLst>
              <a:ext uri="{FF2B5EF4-FFF2-40B4-BE49-F238E27FC236}">
                <a16:creationId xmlns:a16="http://schemas.microsoft.com/office/drawing/2014/main" id="{03A58C9B-C737-2E78-AD41-F15A9DD020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75" r="22197" b="9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906AA-9425-2A0C-E9E0-F7693B21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Baseline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B80A7-5959-CE2B-4044-4093835A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Baseline Models: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Zero-Shot Llama 2: No task-specific fine-tuning; quick but less accurate.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TF-IDF + Naïve Bayes: A traditional method that struggles with multi-label challenges.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Fine-Tuned BERT: A strong transformer baseline but more resource-intensive.</a:t>
            </a:r>
            <a:endParaRPr lang="en-US" sz="1600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Comparative Performance: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Evaluation using precision, recall, and F1 scores shows that while each baseline has strengths, LoRA-enhanced Llama 2 generally achieves higher recall and better F1 performance with fewer parameters.</a:t>
            </a:r>
            <a:endParaRPr lang="en-US"/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Advantages of LoRA-Enhanced Llama 2: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Parameter Efficiency: Fine-tuning only low-rank adapters reduces GPU memory and computational cost.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Rapid Convergence: Achieves competitive performance faster than full fine-tuning methods.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Effective Multi-Label Handling: Better adapts to imbalanced, multi-label scenarios for improved genre prediction.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9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F1CAB33C-049B-65AE-2E85-1446A78F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97" r="4522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FA131-87C2-DC99-84EE-AA79EA2D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Discussion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BE171-F282-9B9E-4D12-D78609A0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Key Findings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Larger datasets combined with a weighted loss improved performance, achieving an F1 score of ~57% (Precision ~52%, Recall ~63%) at an optimal threshold of 0.7.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Subset (exact match) accuracy remains low (~16%), which is common in complex multi-label settings.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Remaining Challenges: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Threshold Tuning &amp; Calibration: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Finding the right global or per-label thresholds is difficult; further calibration of model probabilities may be needed.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Extreme Label Imbalance: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Many genres are underrepresented, which continues to affect performance even with a weighted loss.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Observations: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The model’s high recall shows it captures many true labels.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>
                <a:ea typeface="+mn-lt"/>
                <a:cs typeface="+mn-lt"/>
              </a:rPr>
              <a:t>Lower precision indicates that extra labels are predicted, which adversely impacts subset accuracy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862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4DAD30E-2AFA-1E60-1420-6F9A4F6E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42" r="28054" b="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1580F-682D-C871-9D7B-736C968A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Future Work and Enhancements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3EF0-8CEF-D950-7772-9DFEA83D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Increasing dataset size and diversity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Experimenting with per-label thresholding and advanced calibration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Exploring alternative loss functions (e.g., focal loss)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Incorporating additional modalities (visuals, cast info) and user feedback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791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C3F0D-BB29-184A-992C-712C09AD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1" y="359230"/>
            <a:ext cx="5334197" cy="1349014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Introduction &amp; Motivation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A38C7-FF63-52FB-E6C8-0192C730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72" y="1969502"/>
            <a:ext cx="5617225" cy="427057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Accurate Genre Classification Matters: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Reliable genre classification is essential for streaming platforms—it helps tailor recommendations and makes content discovery easier for users.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Challenges with Traditional Methods: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Manual tagging is time-consuming, inconsistent, and subjective. Rule-based methods struggle to capture the nuances of movies that span multiple genres.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Impact on Recommendations and User Satisfaction: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Better genre tagging leads to more precise recommendations, increased user engagement, and ultimately higher satisfaction. This drives retention and gives platforms a competitive edge.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Our Approach: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ea typeface="+mn-lt"/>
                <a:cs typeface="+mn-lt"/>
              </a:rPr>
              <a:t>By leveraging advanced NLP techniques and fine-tuning transformer models, we aim to automate and improve genre classification, addressing the shortcomings of manual and rule-based systems.</a:t>
            </a:r>
            <a:endParaRPr lang="en-US" sz="1400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F0D6E9B6-C0AB-4B1B-F27F-14B013274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81" r="3417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9755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645F9-B19E-D0C3-30BB-C384FB40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Conclusions and Q&amp;A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0E14A-E771-1772-26BC-098709899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Recap of objectives and main findings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Summary of the benefits of using LoRA for efficient fine-tuning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Final thoughts on the impact for streaming platforms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Invitation for questions and discussion</a:t>
            </a:r>
            <a:endParaRPr lang="en-US" sz="2000"/>
          </a:p>
          <a:p>
            <a:endParaRPr lang="en-US" sz="2000"/>
          </a:p>
        </p:txBody>
      </p:sp>
      <p:pic>
        <p:nvPicPr>
          <p:cNvPr id="14" name="Picture 13" descr="Multi-colored paper-craft art">
            <a:extLst>
              <a:ext uri="{FF2B5EF4-FFF2-40B4-BE49-F238E27FC236}">
                <a16:creationId xmlns:a16="http://schemas.microsoft.com/office/drawing/2014/main" id="{92D2CBBE-8C55-9D7D-240B-96C39547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31" r="22309" b="-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917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B761E-BE05-5B0A-C349-FCCE3F53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Problem Statement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B0096-62D6-EA46-47D3-9E735FE5D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Multiple Labels per Movie: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Movies often belong to several genres, making the task inherently multi-label.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Overlapping Genres: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Many genres share common themes, which increases prediction complexity.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Imbalanced Data: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Some genres are much more common than others, complicating model training.</a:t>
            </a:r>
            <a:endParaRPr lang="en-US" sz="1700"/>
          </a:p>
          <a:p>
            <a:r>
              <a:rPr lang="en-US" sz="1700">
                <a:ea typeface="+mn-lt"/>
                <a:cs typeface="+mn-lt"/>
              </a:rPr>
              <a:t>Need for Efficiency and Scalability:</a:t>
            </a:r>
            <a:endParaRPr lang="en-US" sz="17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We require a model that is both accurate and scalable to handle real-world streaming data.</a:t>
            </a:r>
            <a:endParaRPr lang="en-US" sz="1700"/>
          </a:p>
        </p:txBody>
      </p:sp>
      <p:pic>
        <p:nvPicPr>
          <p:cNvPr id="5" name="Picture 4" descr="A wall covered with sticky notes.">
            <a:extLst>
              <a:ext uri="{FF2B5EF4-FFF2-40B4-BE49-F238E27FC236}">
                <a16:creationId xmlns:a16="http://schemas.microsoft.com/office/drawing/2014/main" id="{E2F2728E-FB8C-C06B-EBAB-B081135AA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58" r="28194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416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9AAFA-9E35-38C0-9525-BFD6C48A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Data Overview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342D6-BB42-7FC1-0439-1AC431C4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Source: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IMDb summaries and MovieLens genre labels (sourced from Kaggle).</a:t>
            </a:r>
            <a:endParaRPr lang="en-US"/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Key Features: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Includes movie overviews, genre labels, and additional metadata.</a:t>
            </a:r>
            <a:endParaRPr lang="en-US"/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Dataset Size:</a:t>
            </a:r>
            <a:endParaRPr lang="en-US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Started with 10k examples; expanded to 40k for improved performance.</a:t>
            </a:r>
            <a:endParaRPr lang="en-US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Label">
            <a:extLst>
              <a:ext uri="{FF2B5EF4-FFF2-40B4-BE49-F238E27FC236}">
                <a16:creationId xmlns:a16="http://schemas.microsoft.com/office/drawing/2014/main" id="{FB0B48F5-22AE-3FF1-6FF5-E2D17BDF0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25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F65CE-F4CE-DB48-D364-974BAC67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Data Preprocessing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989C572-5234-A0FE-1201-648D61A193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70" r="24277" b="-6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A45351B-5633-4503-BA14-6DC33A5D5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8430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015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432C2-EE85-961F-E38D-B8D64568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Tokenization &amp; Input Preparation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E38477-276C-90CA-359F-7FB49FBCAB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60" r="21498" b="13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E39DCA-A31D-7FA8-1E11-58B37695D7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230121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995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81180-8639-DA82-C48C-6C597FEC1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Model Architecture</a:t>
            </a:r>
            <a:endParaRPr lang="en-US" sz="400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5278E5B-0847-28CA-5671-0DB49CD6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r>
              <a:rPr lang="en-US" sz="2000">
                <a:ea typeface="+mn-lt"/>
                <a:cs typeface="+mn-lt"/>
              </a:rPr>
              <a:t>Choice of Model:</a:t>
            </a:r>
          </a:p>
          <a:p>
            <a:r>
              <a:rPr lang="en-US" sz="2000">
                <a:ea typeface="+mn-lt"/>
                <a:cs typeface="+mn-lt"/>
              </a:rPr>
              <a:t>We use DistilBERT as our efficient proxy for Llama 2, striking a balance between performance and computational efficiency.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Transformer Fundamentals: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Built on self-attention and stacked encoder layers, it effectively captures both local and global context in movie summaries.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Transfer Learning: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Leveraging pre-trained models gives us a strong starting point, enabling us to fine-tune quickly and focus on our specific multi-label task.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Efficiency &amp; Scalability: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DistilBERT is lightweight yet powerful, making it ideal for rapid iterations and deployment in resource-constrained environments.</a:t>
            </a:r>
            <a:endParaRPr lang="en-US"/>
          </a:p>
          <a:p>
            <a:endParaRPr lang="en-US" sz="2000"/>
          </a:p>
        </p:txBody>
      </p:sp>
      <p:pic>
        <p:nvPicPr>
          <p:cNvPr id="27" name="Picture 26" descr="Cubes connected with a red line">
            <a:extLst>
              <a:ext uri="{FF2B5EF4-FFF2-40B4-BE49-F238E27FC236}">
                <a16:creationId xmlns:a16="http://schemas.microsoft.com/office/drawing/2014/main" id="{0B59554E-7944-A84B-B394-1263F067F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28" r="14747" b="-5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6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6B0C91-A073-115F-7214-86FDE922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ea typeface="+mj-lt"/>
                <a:cs typeface="+mj-lt"/>
              </a:rPr>
              <a:t>Introducing LoRA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9EB9-4C1F-019F-BC57-2D2614A0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What is LoRA?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LoRA fine-tunes large models by injecting small, trainable low-rank matrices into the network instead of updating all parameters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Benefits: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It’s super-efficient—only a tiny fraction of parameters is updated, which cuts down on computation and memory use.</a:t>
            </a: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Integration: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LoRA is directly integrated into the transformer’s attention layers, allowing task-specific adjustments without retraining the entire model.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2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679DD-3B64-7563-2579-91240CCF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Fine-Tuning Strategy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9237E-D345-D76D-7A4C-6B36D891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60" r="21498" b="13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DA669-D680-99AB-0DE8-772091401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70422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029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Movie Genre Classification Based on Summaries</vt:lpstr>
      <vt:lpstr>Introduction &amp; Motivation</vt:lpstr>
      <vt:lpstr>Problem Statement</vt:lpstr>
      <vt:lpstr>Data Overview</vt:lpstr>
      <vt:lpstr>Data Preprocessing</vt:lpstr>
      <vt:lpstr>Tokenization &amp; Input Preparation</vt:lpstr>
      <vt:lpstr>Model Architecture</vt:lpstr>
      <vt:lpstr>Introducing LoRA</vt:lpstr>
      <vt:lpstr>Fine-Tuning Strategy</vt:lpstr>
      <vt:lpstr>Handling Label Imbalance</vt:lpstr>
      <vt:lpstr>Training Pipeline Overview</vt:lpstr>
      <vt:lpstr>Evaluation Metrics</vt:lpstr>
      <vt:lpstr>Results – Quantitative Analysis</vt:lpstr>
      <vt:lpstr>Loss Function &amp; Calibration</vt:lpstr>
      <vt:lpstr>Inference Pipeline</vt:lpstr>
      <vt:lpstr>Predictions and Output Format</vt:lpstr>
      <vt:lpstr>Baseline Comparisons</vt:lpstr>
      <vt:lpstr>Discussion and Limitations</vt:lpstr>
      <vt:lpstr>Future Work and Enhancements</vt:lpstr>
      <vt:lpstr>Conclusions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2025-04-01T23:05:59Z</dcterms:created>
  <dcterms:modified xsi:type="dcterms:W3CDTF">2025-04-02T03:37:58Z</dcterms:modified>
</cp:coreProperties>
</file>