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lang="en-US" sz="2000" b="1" dirty="0">
              <a:solidFill>
                <a:srgbClr val="2F5496"/>
              </a:solidFill>
            </a:endParaRPr>
          </a:p>
          <a:p>
            <a:pPr marL="0" marR="0" lvl="0" indent="0" algn="l" rtl="0">
              <a:spcBef>
                <a:spcPts val="0"/>
              </a:spcBef>
              <a:spcAft>
                <a:spcPts val="0"/>
              </a:spcAft>
              <a:buNone/>
            </a:pPr>
            <a:r>
              <a:rPr lang="en-US" sz="2000" b="1" dirty="0">
                <a:solidFill>
                  <a:srgbClr val="2F5496"/>
                </a:solidFill>
              </a:rPr>
              <a:t>JASMIN RIZWANA ATHIQAH J –AU810021114030</a:t>
            </a:r>
            <a:endParaRPr dirty="0"/>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a:spcBef>
                <a:spcPts val="0"/>
              </a:spcBef>
              <a:buSzPts val="2600"/>
            </a:pPr>
            <a:r>
              <a:rPr lang="en-US" sz="2600" b="1" kern="0" dirty="0">
                <a:solidFill>
                  <a:srgbClr val="2F5496"/>
                </a:solidFill>
                <a:effectLst/>
                <a:latin typeface="+mn-lt"/>
                <a:ea typeface="SimSun" panose="02010600030101010101" pitchFamily="2" charset="-122"/>
                <a:cs typeface="SimSun" panose="02010600030101010101" pitchFamily="2" charset="-122"/>
              </a:rPr>
              <a:t>https://github.com/RIZWANA-4030/JASMIN-RIZWANA-ATHIQAH-J</a:t>
            </a:r>
            <a:endParaRPr lang="en-IN" sz="2600" b="1" kern="0" dirty="0">
              <a:solidFill>
                <a:srgbClr val="2F5496"/>
              </a:solidFill>
              <a:effectLst/>
              <a:latin typeface="+mn-lt"/>
              <a:ea typeface="SimSun" panose="02010600030101010101" pitchFamily="2" charset="-122"/>
              <a:cs typeface="SimSun" panose="02010600030101010101" pitchFamily="2" charset="-122"/>
            </a:endParaRPr>
          </a:p>
          <a:p>
            <a:pPr marL="0" lvl="0" indent="0" algn="ctr" rtl="0">
              <a:lnSpc>
                <a:spcPct val="90000"/>
              </a:lnSpc>
              <a:spcBef>
                <a:spcPts val="0"/>
              </a:spcBef>
              <a:spcAft>
                <a:spcPts val="0"/>
              </a:spcAft>
              <a:buClr>
                <a:schemeClr val="dk1"/>
              </a:buClr>
              <a:buSzPts val="2600"/>
              <a:buNone/>
            </a:pPr>
            <a:endParaRPr lang="en-US"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561</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Jahangir baba</dc:creator>
  <cp:lastModifiedBy>Jahangir Baba Mohammad</cp:lastModifiedBy>
  <cp:revision>4</cp:revision>
  <dcterms:modified xsi:type="dcterms:W3CDTF">2024-04-18T16:51:01Z</dcterms:modified>
</cp:coreProperties>
</file>