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R</a:t>
            </a:r>
            <a:r>
              <a:rPr altLang="en-GB" dirty="0" sz="2400" lang="en-US"/>
              <a:t>.</a:t>
            </a:r>
            <a:r>
              <a:rPr altLang="en-GB" dirty="0" sz="2400" lang="en-US"/>
              <a:t>R</a:t>
            </a:r>
            <a:r>
              <a:rPr altLang="en-GB" dirty="0" sz="2400" lang="en-US"/>
              <a:t>i</a:t>
            </a:r>
            <a:r>
              <a:rPr altLang="en-GB" dirty="0" sz="2400" lang="en-US"/>
              <a:t>z</a:t>
            </a:r>
            <a:r>
              <a:rPr altLang="en-GB" dirty="0" sz="2400" lang="en-US"/>
              <a:t>w</a:t>
            </a:r>
            <a:r>
              <a:rPr altLang="en-GB" dirty="0" sz="2400" lang="en-US"/>
              <a:t>a</a:t>
            </a:r>
            <a:r>
              <a:rPr altLang="en-GB" dirty="0" sz="2400" lang="en-US"/>
              <a:t>n</a:t>
            </a:r>
            <a:r>
              <a:rPr altLang="en-GB" dirty="0" sz="2400" lang="en-US"/>
              <a:t>a</a:t>
            </a:r>
            <a:r>
              <a:rPr altLang="en-GB" dirty="0" sz="2400" lang="en-US"/>
              <a:t> </a:t>
            </a:r>
            <a:r>
              <a:rPr altLang="en-GB" dirty="0" sz="2400" lang="en-US"/>
              <a:t>P</a:t>
            </a:r>
            <a:r>
              <a:rPr altLang="en-GB" dirty="0" sz="2400" lang="en-US"/>
              <a:t>a</a:t>
            </a:r>
            <a:r>
              <a:rPr altLang="en-GB" dirty="0" sz="2400" lang="en-US"/>
              <a:t>r</a:t>
            </a:r>
            <a:r>
              <a:rPr altLang="en-GB" dirty="0" sz="2400" lang="en-US"/>
              <a:t>v</a:t>
            </a:r>
            <a:r>
              <a:rPr altLang="en-GB" dirty="0" sz="2400" lang="en-US"/>
              <a:t>een </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5</a:t>
            </a:r>
            <a:r>
              <a:rPr altLang="en-GB" dirty="0" sz="2400" lang="en-US"/>
              <a:t>0</a:t>
            </a:r>
            <a:r>
              <a:rPr altLang="en-GB" dirty="0" sz="2400" lang="en-US"/>
              <a:t>2</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2024-03-27T19:07:22Z</dcterms:created>
  <dcterms:modified xsi:type="dcterms:W3CDTF">2024-09-10T05:15:24Z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