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7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8BFB-AA7F-455D-B855-5AFA8AD5C77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46A2-5A41-484B-A3B1-AC6EF84B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Soudha</a:t>
            </a:r>
            <a:r>
              <a:rPr lang="en-US" dirty="0" smtClean="0"/>
              <a:t> </a:t>
            </a:r>
            <a:r>
              <a:rPr lang="en-US" dirty="0" err="1" smtClean="0"/>
              <a:t>Sahaya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Stop Building Helper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9" y="1161288"/>
            <a:ext cx="11177223" cy="5096663"/>
          </a:xfrm>
          <a:prstGeom prst="rect">
            <a:avLst/>
          </a:prstGeom>
          <a:noFill/>
          <a:ln>
            <a:solidFill>
              <a:schemeClr val="accent6">
                <a:alpha val="57000"/>
              </a:schemeClr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26224" cy="796163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19532" y="4237463"/>
            <a:ext cx="2709746" cy="149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Augmented Reality View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1483" y="2720898"/>
            <a:ext cx="5018049" cy="170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&amp; maintenance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5"/>
            <a:ext cx="10515600" cy="198424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DIY support for Installer and Maintenance Technicians</a:t>
            </a:r>
          </a:p>
          <a:p>
            <a:r>
              <a:rPr lang="en-US" dirty="0" smtClean="0"/>
              <a:t>Real time report of the current state of the equipment </a:t>
            </a:r>
          </a:p>
          <a:p>
            <a:r>
              <a:rPr lang="en-US" dirty="0" smtClean="0"/>
              <a:t>Minimizing the error rate of misconfigurations</a:t>
            </a:r>
          </a:p>
          <a:p>
            <a:r>
              <a:rPr lang="en-US" dirty="0" smtClean="0"/>
              <a:t>Minimizing the dependency on the OEM help.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5255" y="4192642"/>
            <a:ext cx="10515600" cy="2020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Verification of the installed component with reference data of the OEM</a:t>
            </a:r>
          </a:p>
          <a:p>
            <a:r>
              <a:rPr lang="en-US" dirty="0" smtClean="0"/>
              <a:t>Verification process report the status of the configured attributes (qualified/not qualified)</a:t>
            </a:r>
          </a:p>
          <a:p>
            <a:r>
              <a:rPr lang="en-US" dirty="0" smtClean="0"/>
              <a:t>For “not qualified” the CHATBOT option is provided as DIY support. </a:t>
            </a:r>
          </a:p>
          <a:p>
            <a:r>
              <a:rPr lang="en-US" dirty="0" smtClean="0"/>
              <a:t>CHATBOT will assist with suggested solutions</a:t>
            </a:r>
          </a:p>
          <a:p>
            <a:r>
              <a:rPr lang="en-US" dirty="0" smtClean="0"/>
              <a:t>CHATBOT will provide the options of installation video links and the installation guides.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Support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17905"/>
            <a:ext cx="10515600" cy="198424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DIY support installation procedure</a:t>
            </a:r>
          </a:p>
          <a:p>
            <a:r>
              <a:rPr lang="en-US" dirty="0" smtClean="0"/>
              <a:t>Reduce the dependency of the particular SI capabilities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03905"/>
            <a:ext cx="10515600" cy="1133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by Step guide on the Installation from CHATBOT</a:t>
            </a:r>
          </a:p>
          <a:p>
            <a:r>
              <a:rPr lang="en-US" dirty="0" smtClean="0"/>
              <a:t>CHATBOT will provide the links to the installation guides.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Soudha Sahaya</vt:lpstr>
      <vt:lpstr>System Overview</vt:lpstr>
      <vt:lpstr>Installation &amp; maintenance Verification</vt:lpstr>
      <vt:lpstr>Installation Support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Soudha Sahaya</dc:title>
  <dc:creator>Krishnamurthy, Divakara</dc:creator>
  <cp:lastModifiedBy>Banerjee, Subhodip</cp:lastModifiedBy>
  <cp:revision>8</cp:revision>
  <dcterms:created xsi:type="dcterms:W3CDTF">2018-07-27T05:55:16Z</dcterms:created>
  <dcterms:modified xsi:type="dcterms:W3CDTF">2018-07-28T07:03:19Z</dcterms:modified>
</cp:coreProperties>
</file>