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 Стефаненко" initials="ИС" lastIdx="1" clrIdx="0">
    <p:extLst>
      <p:ext uri="{19B8F6BF-5375-455C-9EA6-DF929625EA0E}">
        <p15:presenceInfo xmlns:p15="http://schemas.microsoft.com/office/powerpoint/2012/main" userId="75706aef492c5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A06BA-8294-44C6-96AA-BC29735D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AC8AAD-E3BB-4C71-BE73-3DB7B25C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CBE7B-5425-4A03-9DBF-5BDCB648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7B974-1E83-47AF-A5E9-162D4E5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15850-DB21-4A53-9D35-7175BBF2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2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C3B-6334-4D35-AE98-460C6CF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45E50-F0CA-4A8F-A2A9-A80B019E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C27E9A-442C-4453-B803-4785717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53D50-AED6-402B-A57F-4C13573F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966E1-1C05-4167-8103-7C7AA39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E10D8C-3FA8-492D-9E23-F7BE61E2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B9923C-B062-417A-A2EC-6216C2648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7A649-120D-4B5F-8111-2250F0B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05FB5-DFAA-4973-BF35-7149E3F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9B98E-511A-46A5-8D3F-8D5D782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4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610F5-80E5-4327-8BDE-8D2CC68B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82718-CF19-48E5-9459-84CA27FF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088B3-BCBE-4A58-A040-B0A928A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F6322-ABFC-4B6D-B92B-26AF8FF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B491A-067F-49F6-BA09-2BDF4D0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1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B26D5-22BB-4B2D-A733-600DCC23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7AEA0-AB57-4A21-A75E-09BB6CC3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B002D-2F43-49A0-8BD5-8969EE2C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BD025-79B0-4316-9BAE-B1A676B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5D127-AB71-42FF-B7CE-708EB667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1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8923-9992-4FAF-A746-3C13499F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4E35A-06E6-4819-B3F2-00F48ABD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799415-EB6C-4F32-88A1-5286D583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E5786F-4C54-49B6-B111-F830841E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F4F11B-1C11-47C9-A3B1-1167A9DC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0305DD-EF8C-4E40-AB45-2803608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1D31D-5BD5-4EB9-876B-508DCF3C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FBB12-F748-4ED6-9AE1-CD31AD40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205898-1BCA-42E6-BE75-E7DA520A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658F5-A928-4AF2-A467-FD3C6FF6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9E97ED-F321-47C6-8A85-FDCE0704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BBBB34-145E-4FEB-B301-1539A5E3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A2D51-93D1-4B2C-9969-D7F4956F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FC4933-0B98-4E37-8FA9-8B8F1E6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FCA5E-DD52-4717-B5BE-903C56B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049FC9-1F07-4D81-88ED-53E04D0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76A70D-C566-4621-B96B-C0D6C059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EDC6E-A426-42A4-A2F0-1DD651DC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4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319855-A26F-442A-990B-AE70C44F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24B937-0EC6-4D78-B4FE-10C866FD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D38E8A-3ABB-43C8-BF1B-D213B2B1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0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E3B1D-BD37-492D-B8BF-4EBF60E2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7A5A2-ED14-469F-BD0C-E021E87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BF3E9-E84A-4469-A30E-097DFC63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944A00-124B-418D-91D1-1E64F627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0A10F-F9BA-45D4-BB81-7DE0C83E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CC528-45BD-431D-A8DE-9B434EB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6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646FB-3568-44D4-A77E-4316E4A5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95C942-7A5E-4094-9E7C-3AC5CFF77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2788D-4421-4533-9B94-5DE9B360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03DB15-69A1-4453-B5C3-773ABCE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03E97-1FE8-4CF2-8EE8-ACC853F4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5F4EE-FBDE-4EE8-B87B-4E04DAF8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0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79D6A-15EB-457F-B0FE-72CC275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D1918-6192-4BEB-A74E-A214382D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DD6FA-DD49-43F5-9408-0EF9FD49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9525-1435-4C4A-9504-ACC8AD1A246C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0F13D2-2AA3-4BB0-92E7-F72A78B6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1718C-82E3-4EE0-9D57-074D1659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48F7-EB76-429C-9F85-7612A74ED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0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36C3D7-DD79-4A63-815B-F01F7E2D5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>
          <a:xfrm>
            <a:off x="6899708" y="240631"/>
            <a:ext cx="4572000" cy="6184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AC3C5-D1E8-4BE2-9C06-AF95AA7BB1C9}"/>
              </a:ext>
            </a:extLst>
          </p:cNvPr>
          <p:cNvSpPr txBox="1"/>
          <p:nvPr/>
        </p:nvSpPr>
        <p:spPr>
          <a:xfrm>
            <a:off x="1071612" y="2040085"/>
            <a:ext cx="4716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Стефаненко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36356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F20034-2D81-4E66-BC78-3798570A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12192000" cy="4886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7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6CA63-4574-46DC-84AF-D27FEDA89D69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увлечения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DC4780-0DF2-4CCF-8286-9475FFE1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47" y="1594044"/>
            <a:ext cx="7204505" cy="4806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79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BE39B1-5E4F-4092-A4D0-26F135A8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11" y="1692015"/>
            <a:ext cx="7091710" cy="4730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F9E71-321E-4818-ABFC-D69BD55CA423}"/>
              </a:ext>
            </a:extLst>
          </p:cNvPr>
          <p:cNvSpPr txBox="1"/>
          <p:nvPr/>
        </p:nvSpPr>
        <p:spPr>
          <a:xfrm>
            <a:off x="203297" y="43587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живу в славном граде Велиже</a:t>
            </a:r>
          </a:p>
        </p:txBody>
      </p:sp>
    </p:spTree>
    <p:extLst>
      <p:ext uri="{BB962C8B-B14F-4D97-AF65-F5344CB8AC3E}">
        <p14:creationId xmlns:p14="http://schemas.microsoft.com/office/powerpoint/2010/main" val="389262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7F5C6-01F4-4470-B00B-37E80A9E0403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 неполное высшее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7B31C-0096-48CC-80FF-810055E4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45" y="1288712"/>
            <a:ext cx="7507710" cy="5003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155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7A1E7-A98B-4330-95AC-3B8AFAC38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84947"/>
            <a:ext cx="10287000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2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901A6D-7D53-4856-A94A-698A2EAE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71600"/>
            <a:ext cx="10287000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0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00C294-F640-4B8A-9DFC-03595CD5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740"/>
            <a:ext cx="12192000" cy="4895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E56AE5-B758-4EE0-90AE-C833CA72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12192000" cy="4886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9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52CBED-1F81-42D4-8189-08D30F6D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62075"/>
            <a:ext cx="10287000" cy="4133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BCDD3-68A9-4C83-89C2-AB3E551D5BBF}"/>
              </a:ext>
            </a:extLst>
          </p:cNvPr>
          <p:cNvSpPr txBox="1"/>
          <p:nvPr/>
        </p:nvSpPr>
        <p:spPr>
          <a:xfrm>
            <a:off x="203297" y="184410"/>
            <a:ext cx="117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Мои достижения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47C22A-C96E-4066-9ADB-5C5268DA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076450"/>
            <a:ext cx="8905875" cy="3562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57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Стефаненко</dc:creator>
  <cp:lastModifiedBy>Иван Стефаненко</cp:lastModifiedBy>
  <cp:revision>5</cp:revision>
  <dcterms:created xsi:type="dcterms:W3CDTF">2023-02-14T08:04:54Z</dcterms:created>
  <dcterms:modified xsi:type="dcterms:W3CDTF">2023-02-27T23:18:56Z</dcterms:modified>
</cp:coreProperties>
</file>