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E7FC-99C9-43A5-B250-869A8CEDF7D0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A756-B821-4279-B44B-DACA259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6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E7FC-99C9-43A5-B250-869A8CEDF7D0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A756-B821-4279-B44B-DACA259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1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E7FC-99C9-43A5-B250-869A8CEDF7D0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A756-B821-4279-B44B-DACA259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5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E7FC-99C9-43A5-B250-869A8CEDF7D0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A756-B821-4279-B44B-DACA259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5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E7FC-99C9-43A5-B250-869A8CEDF7D0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A756-B821-4279-B44B-DACA259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4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E7FC-99C9-43A5-B250-869A8CEDF7D0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A756-B821-4279-B44B-DACA259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2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E7FC-99C9-43A5-B250-869A8CEDF7D0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A756-B821-4279-B44B-DACA259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E7FC-99C9-43A5-B250-869A8CEDF7D0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A756-B821-4279-B44B-DACA259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2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E7FC-99C9-43A5-B250-869A8CEDF7D0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A756-B821-4279-B44B-DACA259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2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E7FC-99C9-43A5-B250-869A8CEDF7D0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A756-B821-4279-B44B-DACA259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5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E7FC-99C9-43A5-B250-869A8CEDF7D0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A756-B821-4279-B44B-DACA259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DE7FC-99C9-43A5-B250-869A8CEDF7D0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CA756-B821-4279-B44B-DACA259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3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8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9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6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2022-04-14T15:02:41Z</dcterms:created>
  <dcterms:modified xsi:type="dcterms:W3CDTF">2022-04-14T15:04:45Z</dcterms:modified>
</cp:coreProperties>
</file>