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4" r:id="rId5"/>
    <p:sldId id="318" r:id="rId6"/>
    <p:sldId id="319" r:id="rId7"/>
    <p:sldId id="317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8" r:id="rId17"/>
    <p:sldId id="279" r:id="rId18"/>
    <p:sldId id="315" r:id="rId19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492" autoAdjust="0"/>
  </p:normalViewPr>
  <p:slideViewPr>
    <p:cSldViewPr>
      <p:cViewPr varScale="1">
        <p:scale>
          <a:sx n="67" d="100"/>
          <a:sy n="67" d="100"/>
        </p:scale>
        <p:origin x="2344" y="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25/02/2018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2625" y="11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 err="1">
                <a:solidFill>
                  <a:srgbClr val="FFFFFF"/>
                </a:solidFill>
              </a:rPr>
              <a:t>Introduction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lang="es-ES" sz="4000" spc="-5" dirty="0" err="1">
                <a:solidFill>
                  <a:srgbClr val="FFFFFF"/>
                </a:solidFill>
              </a:rPr>
              <a:t>to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Docker</a:t>
            </a:r>
            <a:endParaRPr sz="400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Container  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Let’s </a:t>
            </a:r>
            <a:r>
              <a:rPr sz="2850" spc="10" dirty="0"/>
              <a:t>Go </a:t>
            </a:r>
            <a:r>
              <a:rPr sz="2850" spc="0" dirty="0"/>
              <a:t>Back </a:t>
            </a:r>
            <a:r>
              <a:rPr sz="2850" spc="5" dirty="0"/>
              <a:t>to Our</a:t>
            </a:r>
            <a:r>
              <a:rPr sz="2850" spc="-50" dirty="0"/>
              <a:t> </a:t>
            </a:r>
            <a:r>
              <a:rPr sz="2850" spc="0" dirty="0"/>
              <a:t>Dockerfile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28047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 Not  </a:t>
            </a:r>
            <a:endParaRPr lang="es-E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Basic Docker Commands  </a:t>
            </a: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315393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Anatomy of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image  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808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97800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57492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1: 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Commands  Dockerfiles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561</Words>
  <Application>Microsoft Office PowerPoint</Application>
  <PresentationFormat>On-screen Show (16:9)</PresentationFormat>
  <Paragraphs>150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Tahoma</vt:lpstr>
      <vt:lpstr>Times New Roman</vt:lpstr>
      <vt:lpstr>Office Theme</vt:lpstr>
      <vt:lpstr>Introduction to Docker</vt:lpstr>
      <vt:lpstr>Agenda</vt:lpstr>
      <vt:lpstr>PowerPoint Presentation</vt:lpstr>
      <vt:lpstr>What is a container?</vt:lpstr>
      <vt:lpstr>The Role of Images and Containers</vt:lpstr>
      <vt:lpstr>Docker Containers Versus Virtual Machines</vt:lpstr>
      <vt:lpstr>Lightweight, open, secure platform 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PowerPoint Presentation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ritesh</dc:creator>
  <cp:lastModifiedBy>Ritesh Modi</cp:lastModifiedBy>
  <cp:revision>45</cp:revision>
  <dcterms:created xsi:type="dcterms:W3CDTF">2017-11-26T12:06:21Z</dcterms:created>
  <dcterms:modified xsi:type="dcterms:W3CDTF">2018-02-25T17:54:11Z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