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57" r:id="rId5"/>
    <p:sldId id="358" r:id="rId6"/>
    <p:sldId id="359" r:id="rId7"/>
    <p:sldId id="360" r:id="rId8"/>
    <p:sldId id="361" r:id="rId9"/>
    <p:sldId id="364" r:id="rId10"/>
    <p:sldId id="362" r:id="rId11"/>
    <p:sldId id="363" r:id="rId12"/>
    <p:sldId id="323" r:id="rId13"/>
    <p:sldId id="324" r:id="rId14"/>
    <p:sldId id="326" r:id="rId15"/>
    <p:sldId id="325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E61E2D-6ABE-4906-8B49-A03091E15CF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C7EF6A1-2BB4-42D6-BB54-55A627103CB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Virtualization of operating system</a:t>
          </a:r>
          <a:endParaRPr lang="en-US"/>
        </a:p>
      </dgm:t>
    </dgm:pt>
    <dgm:pt modelId="{E737F475-192C-4F8A-8048-3E22F95104CE}" type="parTrans" cxnId="{A8CDC9BD-6A2A-4522-9FA8-2B4282C69E45}">
      <dgm:prSet/>
      <dgm:spPr/>
      <dgm:t>
        <a:bodyPr/>
        <a:lstStyle/>
        <a:p>
          <a:endParaRPr lang="en-US"/>
        </a:p>
      </dgm:t>
    </dgm:pt>
    <dgm:pt modelId="{62EEBDFF-B30F-4E73-82F0-9EF190779488}" type="sibTrans" cxnId="{A8CDC9BD-6A2A-4522-9FA8-2B4282C69E45}">
      <dgm:prSet/>
      <dgm:spPr/>
      <dgm:t>
        <a:bodyPr/>
        <a:lstStyle/>
        <a:p>
          <a:endParaRPr lang="en-US"/>
        </a:p>
      </dgm:t>
    </dgm:pt>
    <dgm:pt modelId="{F75B14AD-FCCC-4ECB-918B-76632D0CD3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dirty="0"/>
            <a:t>Built using the good parts of virtualization and ignoring its constraints</a:t>
          </a:r>
          <a:endParaRPr lang="en-US" dirty="0"/>
        </a:p>
      </dgm:t>
    </dgm:pt>
    <dgm:pt modelId="{6B178928-0C92-4D64-92B8-E144CAE0EEFE}" type="parTrans" cxnId="{0C70C35B-BF2E-43B8-959A-CAA1F37BCC1A}">
      <dgm:prSet/>
      <dgm:spPr/>
      <dgm:t>
        <a:bodyPr/>
        <a:lstStyle/>
        <a:p>
          <a:endParaRPr lang="en-US"/>
        </a:p>
      </dgm:t>
    </dgm:pt>
    <dgm:pt modelId="{B12E0D56-226D-4187-B33A-2D985C80DAA0}" type="sibTrans" cxnId="{0C70C35B-BF2E-43B8-959A-CAA1F37BCC1A}">
      <dgm:prSet/>
      <dgm:spPr/>
      <dgm:t>
        <a:bodyPr/>
        <a:lstStyle/>
        <a:p>
          <a:endParaRPr lang="en-US"/>
        </a:p>
      </dgm:t>
    </dgm:pt>
    <dgm:pt modelId="{18D5EBA7-D9D6-49D2-8387-5D8C7D5EAB9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Way of bundling applications with all its dependencies</a:t>
          </a:r>
          <a:endParaRPr lang="en-US"/>
        </a:p>
      </dgm:t>
    </dgm:pt>
    <dgm:pt modelId="{3AF5D9E8-1F40-4BE4-8EAF-2B351570DB08}" type="parTrans" cxnId="{A6226174-0BF9-4D58-92EA-D71AA7CF85F2}">
      <dgm:prSet/>
      <dgm:spPr/>
      <dgm:t>
        <a:bodyPr/>
        <a:lstStyle/>
        <a:p>
          <a:endParaRPr lang="en-US"/>
        </a:p>
      </dgm:t>
    </dgm:pt>
    <dgm:pt modelId="{900E55E7-D954-4BD2-A297-E9B13191D96A}" type="sibTrans" cxnId="{A6226174-0BF9-4D58-92EA-D71AA7CF85F2}">
      <dgm:prSet/>
      <dgm:spPr/>
      <dgm:t>
        <a:bodyPr/>
        <a:lstStyle/>
        <a:p>
          <a:endParaRPr lang="en-US"/>
        </a:p>
      </dgm:t>
    </dgm:pt>
    <dgm:pt modelId="{DAD18129-3AD2-40F5-9B9C-F756A8F1B4E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dirty="0"/>
            <a:t>Cross platform, cloud, language</a:t>
          </a:r>
          <a:endParaRPr lang="en-US" dirty="0"/>
        </a:p>
      </dgm:t>
    </dgm:pt>
    <dgm:pt modelId="{C7CDE008-3D27-4E5B-A5CD-51B17CE82DEA}" type="parTrans" cxnId="{7C49F00A-BD47-4D82-A1C4-C9D44652B545}">
      <dgm:prSet/>
      <dgm:spPr/>
      <dgm:t>
        <a:bodyPr/>
        <a:lstStyle/>
        <a:p>
          <a:endParaRPr lang="en-US"/>
        </a:p>
      </dgm:t>
    </dgm:pt>
    <dgm:pt modelId="{B1A9CC9D-2F73-4E90-8982-85CFB2D02787}" type="sibTrans" cxnId="{7C49F00A-BD47-4D82-A1C4-C9D44652B545}">
      <dgm:prSet/>
      <dgm:spPr/>
      <dgm:t>
        <a:bodyPr/>
        <a:lstStyle/>
        <a:p>
          <a:endParaRPr lang="en-US"/>
        </a:p>
      </dgm:t>
    </dgm:pt>
    <dgm:pt modelId="{25644045-CD8E-4C98-BED0-412F5BFDDDBC}" type="pres">
      <dgm:prSet presAssocID="{88E61E2D-6ABE-4906-8B49-A03091E15CF4}" presName="root" presStyleCnt="0">
        <dgm:presLayoutVars>
          <dgm:dir/>
          <dgm:resizeHandles val="exact"/>
        </dgm:presLayoutVars>
      </dgm:prSet>
      <dgm:spPr/>
    </dgm:pt>
    <dgm:pt modelId="{C651E888-27F4-4213-9A84-456C3608A79D}" type="pres">
      <dgm:prSet presAssocID="{2C7EF6A1-2BB4-42D6-BB54-55A627103CBE}" presName="compNode" presStyleCnt="0"/>
      <dgm:spPr/>
    </dgm:pt>
    <dgm:pt modelId="{A77F3BD6-FE8F-4907-85B2-0CDD018EEA08}" type="pres">
      <dgm:prSet presAssocID="{2C7EF6A1-2BB4-42D6-BB54-55A627103CBE}" presName="iconBgRect" presStyleLbl="bgShp" presStyleIdx="0" presStyleCnt="4"/>
      <dgm:spPr/>
    </dgm:pt>
    <dgm:pt modelId="{3F738B77-A692-400D-B8A7-3F387FC89168}" type="pres">
      <dgm:prSet presAssocID="{2C7EF6A1-2BB4-42D6-BB54-55A627103CB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1C7FF9A-F13A-40C1-891B-C57017B65C71}" type="pres">
      <dgm:prSet presAssocID="{2C7EF6A1-2BB4-42D6-BB54-55A627103CBE}" presName="spaceRect" presStyleCnt="0"/>
      <dgm:spPr/>
    </dgm:pt>
    <dgm:pt modelId="{030F57A8-D38C-495B-8F85-1A95CDCE6C50}" type="pres">
      <dgm:prSet presAssocID="{2C7EF6A1-2BB4-42D6-BB54-55A627103CBE}" presName="textRect" presStyleLbl="revTx" presStyleIdx="0" presStyleCnt="4">
        <dgm:presLayoutVars>
          <dgm:chMax val="1"/>
          <dgm:chPref val="1"/>
        </dgm:presLayoutVars>
      </dgm:prSet>
      <dgm:spPr/>
    </dgm:pt>
    <dgm:pt modelId="{ADCA7856-A519-4742-989F-C60F72C48182}" type="pres">
      <dgm:prSet presAssocID="{62EEBDFF-B30F-4E73-82F0-9EF190779488}" presName="sibTrans" presStyleCnt="0"/>
      <dgm:spPr/>
    </dgm:pt>
    <dgm:pt modelId="{36D9A7C9-A0A7-4CFC-BBA8-E49520A0EC4B}" type="pres">
      <dgm:prSet presAssocID="{F75B14AD-FCCC-4ECB-918B-76632D0CD390}" presName="compNode" presStyleCnt="0"/>
      <dgm:spPr/>
    </dgm:pt>
    <dgm:pt modelId="{847EA40C-935D-4C72-9726-C334648AE6CC}" type="pres">
      <dgm:prSet presAssocID="{F75B14AD-FCCC-4ECB-918B-76632D0CD390}" presName="iconBgRect" presStyleLbl="bgShp" presStyleIdx="1" presStyleCnt="4"/>
      <dgm:spPr/>
    </dgm:pt>
    <dgm:pt modelId="{BB733B56-F588-4C55-980D-CEB101B85251}" type="pres">
      <dgm:prSet presAssocID="{F75B14AD-FCCC-4ECB-918B-76632D0CD39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32DAC76-D770-4399-8C4D-77D5658715B4}" type="pres">
      <dgm:prSet presAssocID="{F75B14AD-FCCC-4ECB-918B-76632D0CD390}" presName="spaceRect" presStyleCnt="0"/>
      <dgm:spPr/>
    </dgm:pt>
    <dgm:pt modelId="{03342F16-4565-4F0A-AA27-B23A5D6AAD2B}" type="pres">
      <dgm:prSet presAssocID="{F75B14AD-FCCC-4ECB-918B-76632D0CD390}" presName="textRect" presStyleLbl="revTx" presStyleIdx="1" presStyleCnt="4">
        <dgm:presLayoutVars>
          <dgm:chMax val="1"/>
          <dgm:chPref val="1"/>
        </dgm:presLayoutVars>
      </dgm:prSet>
      <dgm:spPr/>
    </dgm:pt>
    <dgm:pt modelId="{26492BB7-D5F3-4A63-901D-DF0E64BC57CA}" type="pres">
      <dgm:prSet presAssocID="{B12E0D56-226D-4187-B33A-2D985C80DAA0}" presName="sibTrans" presStyleCnt="0"/>
      <dgm:spPr/>
    </dgm:pt>
    <dgm:pt modelId="{5CCEF4C1-9336-4967-88B6-612D9C0F4134}" type="pres">
      <dgm:prSet presAssocID="{18D5EBA7-D9D6-49D2-8387-5D8C7D5EAB9C}" presName="compNode" presStyleCnt="0"/>
      <dgm:spPr/>
    </dgm:pt>
    <dgm:pt modelId="{2C4A38E3-ECD0-4426-AFB3-B6FA900F4273}" type="pres">
      <dgm:prSet presAssocID="{18D5EBA7-D9D6-49D2-8387-5D8C7D5EAB9C}" presName="iconBgRect" presStyleLbl="bgShp" presStyleIdx="2" presStyleCnt="4"/>
      <dgm:spPr/>
    </dgm:pt>
    <dgm:pt modelId="{883FE002-DE47-480D-8390-3DC6A7F99F65}" type="pres">
      <dgm:prSet presAssocID="{18D5EBA7-D9D6-49D2-8387-5D8C7D5EAB9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6F16A16A-010A-4AC7-B350-C3331A7CD075}" type="pres">
      <dgm:prSet presAssocID="{18D5EBA7-D9D6-49D2-8387-5D8C7D5EAB9C}" presName="spaceRect" presStyleCnt="0"/>
      <dgm:spPr/>
    </dgm:pt>
    <dgm:pt modelId="{092A45E7-5AE4-4C17-8C4B-A3F60785A064}" type="pres">
      <dgm:prSet presAssocID="{18D5EBA7-D9D6-49D2-8387-5D8C7D5EAB9C}" presName="textRect" presStyleLbl="revTx" presStyleIdx="2" presStyleCnt="4">
        <dgm:presLayoutVars>
          <dgm:chMax val="1"/>
          <dgm:chPref val="1"/>
        </dgm:presLayoutVars>
      </dgm:prSet>
      <dgm:spPr/>
    </dgm:pt>
    <dgm:pt modelId="{E0C6E270-2961-4296-B1EA-1871043F39A0}" type="pres">
      <dgm:prSet presAssocID="{900E55E7-D954-4BD2-A297-E9B13191D96A}" presName="sibTrans" presStyleCnt="0"/>
      <dgm:spPr/>
    </dgm:pt>
    <dgm:pt modelId="{014248ED-D173-42CC-84B0-FF5EFEF14059}" type="pres">
      <dgm:prSet presAssocID="{DAD18129-3AD2-40F5-9B9C-F756A8F1B4E7}" presName="compNode" presStyleCnt="0"/>
      <dgm:spPr/>
    </dgm:pt>
    <dgm:pt modelId="{BC8B1A0F-22E9-462A-96D6-BB6BE27CBC31}" type="pres">
      <dgm:prSet presAssocID="{DAD18129-3AD2-40F5-9B9C-F756A8F1B4E7}" presName="iconBgRect" presStyleLbl="bgShp" presStyleIdx="3" presStyleCnt="4"/>
      <dgm:spPr/>
    </dgm:pt>
    <dgm:pt modelId="{DFBA578A-FF82-46B2-9037-A8E72E3DB4D6}" type="pres">
      <dgm:prSet presAssocID="{DAD18129-3AD2-40F5-9B9C-F756A8F1B4E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8AEB5A27-47D0-4521-8DF6-4EFAD3ABEC2D}" type="pres">
      <dgm:prSet presAssocID="{DAD18129-3AD2-40F5-9B9C-F756A8F1B4E7}" presName="spaceRect" presStyleCnt="0"/>
      <dgm:spPr/>
    </dgm:pt>
    <dgm:pt modelId="{AE36A422-522F-42BB-9BF3-4F35DF79802C}" type="pres">
      <dgm:prSet presAssocID="{DAD18129-3AD2-40F5-9B9C-F756A8F1B4E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C49F00A-BD47-4D82-A1C4-C9D44652B545}" srcId="{88E61E2D-6ABE-4906-8B49-A03091E15CF4}" destId="{DAD18129-3AD2-40F5-9B9C-F756A8F1B4E7}" srcOrd="3" destOrd="0" parTransId="{C7CDE008-3D27-4E5B-A5CD-51B17CE82DEA}" sibTransId="{B1A9CC9D-2F73-4E90-8982-85CFB2D02787}"/>
    <dgm:cxn modelId="{C89DF40C-0120-46D0-9A6D-C621006EEDF9}" type="presOf" srcId="{DAD18129-3AD2-40F5-9B9C-F756A8F1B4E7}" destId="{AE36A422-522F-42BB-9BF3-4F35DF79802C}" srcOrd="0" destOrd="0" presId="urn:microsoft.com/office/officeart/2018/5/layout/IconCircleLabelList"/>
    <dgm:cxn modelId="{ACD8941B-B9DC-4FA7-B25D-3500DCB3AF02}" type="presOf" srcId="{2C7EF6A1-2BB4-42D6-BB54-55A627103CBE}" destId="{030F57A8-D38C-495B-8F85-1A95CDCE6C50}" srcOrd="0" destOrd="0" presId="urn:microsoft.com/office/officeart/2018/5/layout/IconCircleLabelList"/>
    <dgm:cxn modelId="{0C70C35B-BF2E-43B8-959A-CAA1F37BCC1A}" srcId="{88E61E2D-6ABE-4906-8B49-A03091E15CF4}" destId="{F75B14AD-FCCC-4ECB-918B-76632D0CD390}" srcOrd="1" destOrd="0" parTransId="{6B178928-0C92-4D64-92B8-E144CAE0EEFE}" sibTransId="{B12E0D56-226D-4187-B33A-2D985C80DAA0}"/>
    <dgm:cxn modelId="{F245C946-56D0-408C-95DD-3D536D2FCF47}" type="presOf" srcId="{18D5EBA7-D9D6-49D2-8387-5D8C7D5EAB9C}" destId="{092A45E7-5AE4-4C17-8C4B-A3F60785A064}" srcOrd="0" destOrd="0" presId="urn:microsoft.com/office/officeart/2018/5/layout/IconCircleLabelList"/>
    <dgm:cxn modelId="{A6226174-0BF9-4D58-92EA-D71AA7CF85F2}" srcId="{88E61E2D-6ABE-4906-8B49-A03091E15CF4}" destId="{18D5EBA7-D9D6-49D2-8387-5D8C7D5EAB9C}" srcOrd="2" destOrd="0" parTransId="{3AF5D9E8-1F40-4BE4-8EAF-2B351570DB08}" sibTransId="{900E55E7-D954-4BD2-A297-E9B13191D96A}"/>
    <dgm:cxn modelId="{78AE51AC-6134-4E05-B037-14B8FBF4F13F}" type="presOf" srcId="{F75B14AD-FCCC-4ECB-918B-76632D0CD390}" destId="{03342F16-4565-4F0A-AA27-B23A5D6AAD2B}" srcOrd="0" destOrd="0" presId="urn:microsoft.com/office/officeart/2018/5/layout/IconCircleLabelList"/>
    <dgm:cxn modelId="{A8CDC9BD-6A2A-4522-9FA8-2B4282C69E45}" srcId="{88E61E2D-6ABE-4906-8B49-A03091E15CF4}" destId="{2C7EF6A1-2BB4-42D6-BB54-55A627103CBE}" srcOrd="0" destOrd="0" parTransId="{E737F475-192C-4F8A-8048-3E22F95104CE}" sibTransId="{62EEBDFF-B30F-4E73-82F0-9EF190779488}"/>
    <dgm:cxn modelId="{79C705FA-7916-4E21-9AEC-56ABFD6BAC6F}" type="presOf" srcId="{88E61E2D-6ABE-4906-8B49-A03091E15CF4}" destId="{25644045-CD8E-4C98-BED0-412F5BFDDDBC}" srcOrd="0" destOrd="0" presId="urn:microsoft.com/office/officeart/2018/5/layout/IconCircleLabelList"/>
    <dgm:cxn modelId="{698E52DD-48B6-4835-9E64-9482E3CA9DB4}" type="presParOf" srcId="{25644045-CD8E-4C98-BED0-412F5BFDDDBC}" destId="{C651E888-27F4-4213-9A84-456C3608A79D}" srcOrd="0" destOrd="0" presId="urn:microsoft.com/office/officeart/2018/5/layout/IconCircleLabelList"/>
    <dgm:cxn modelId="{2BB0AA1A-3CBB-4E21-92EF-85A67A3C2D10}" type="presParOf" srcId="{C651E888-27F4-4213-9A84-456C3608A79D}" destId="{A77F3BD6-FE8F-4907-85B2-0CDD018EEA08}" srcOrd="0" destOrd="0" presId="urn:microsoft.com/office/officeart/2018/5/layout/IconCircleLabelList"/>
    <dgm:cxn modelId="{988001DE-A75B-4B8C-BEED-F7672C1BF59A}" type="presParOf" srcId="{C651E888-27F4-4213-9A84-456C3608A79D}" destId="{3F738B77-A692-400D-B8A7-3F387FC89168}" srcOrd="1" destOrd="0" presId="urn:microsoft.com/office/officeart/2018/5/layout/IconCircleLabelList"/>
    <dgm:cxn modelId="{E5624151-1C3C-47E6-83C5-E0540E23EC22}" type="presParOf" srcId="{C651E888-27F4-4213-9A84-456C3608A79D}" destId="{C1C7FF9A-F13A-40C1-891B-C57017B65C71}" srcOrd="2" destOrd="0" presId="urn:microsoft.com/office/officeart/2018/5/layout/IconCircleLabelList"/>
    <dgm:cxn modelId="{7AB8BFBE-17BD-45E1-9903-CD9BE6B934F2}" type="presParOf" srcId="{C651E888-27F4-4213-9A84-456C3608A79D}" destId="{030F57A8-D38C-495B-8F85-1A95CDCE6C50}" srcOrd="3" destOrd="0" presId="urn:microsoft.com/office/officeart/2018/5/layout/IconCircleLabelList"/>
    <dgm:cxn modelId="{02461258-EF9B-4988-848A-D71BB3C35CA4}" type="presParOf" srcId="{25644045-CD8E-4C98-BED0-412F5BFDDDBC}" destId="{ADCA7856-A519-4742-989F-C60F72C48182}" srcOrd="1" destOrd="0" presId="urn:microsoft.com/office/officeart/2018/5/layout/IconCircleLabelList"/>
    <dgm:cxn modelId="{CA7DCAEB-02B7-430F-B1A3-45ED2519577E}" type="presParOf" srcId="{25644045-CD8E-4C98-BED0-412F5BFDDDBC}" destId="{36D9A7C9-A0A7-4CFC-BBA8-E49520A0EC4B}" srcOrd="2" destOrd="0" presId="urn:microsoft.com/office/officeart/2018/5/layout/IconCircleLabelList"/>
    <dgm:cxn modelId="{202D61E2-438C-452B-96C9-8A4295BA746C}" type="presParOf" srcId="{36D9A7C9-A0A7-4CFC-BBA8-E49520A0EC4B}" destId="{847EA40C-935D-4C72-9726-C334648AE6CC}" srcOrd="0" destOrd="0" presId="urn:microsoft.com/office/officeart/2018/5/layout/IconCircleLabelList"/>
    <dgm:cxn modelId="{07CEB951-D0DC-4AFB-96F9-5355FE5D7A9F}" type="presParOf" srcId="{36D9A7C9-A0A7-4CFC-BBA8-E49520A0EC4B}" destId="{BB733B56-F588-4C55-980D-CEB101B85251}" srcOrd="1" destOrd="0" presId="urn:microsoft.com/office/officeart/2018/5/layout/IconCircleLabelList"/>
    <dgm:cxn modelId="{408BB404-AFF6-424C-9A1C-79AED7294A72}" type="presParOf" srcId="{36D9A7C9-A0A7-4CFC-BBA8-E49520A0EC4B}" destId="{A32DAC76-D770-4399-8C4D-77D5658715B4}" srcOrd="2" destOrd="0" presId="urn:microsoft.com/office/officeart/2018/5/layout/IconCircleLabelList"/>
    <dgm:cxn modelId="{881E4381-1E41-4EBE-A878-0559B97A6306}" type="presParOf" srcId="{36D9A7C9-A0A7-4CFC-BBA8-E49520A0EC4B}" destId="{03342F16-4565-4F0A-AA27-B23A5D6AAD2B}" srcOrd="3" destOrd="0" presId="urn:microsoft.com/office/officeart/2018/5/layout/IconCircleLabelList"/>
    <dgm:cxn modelId="{315325EE-33D1-49DD-A4DE-D20E0FF85C66}" type="presParOf" srcId="{25644045-CD8E-4C98-BED0-412F5BFDDDBC}" destId="{26492BB7-D5F3-4A63-901D-DF0E64BC57CA}" srcOrd="3" destOrd="0" presId="urn:microsoft.com/office/officeart/2018/5/layout/IconCircleLabelList"/>
    <dgm:cxn modelId="{40F1884A-7EA6-494B-8AD8-76CEA1DAE757}" type="presParOf" srcId="{25644045-CD8E-4C98-BED0-412F5BFDDDBC}" destId="{5CCEF4C1-9336-4967-88B6-612D9C0F4134}" srcOrd="4" destOrd="0" presId="urn:microsoft.com/office/officeart/2018/5/layout/IconCircleLabelList"/>
    <dgm:cxn modelId="{7796AF01-26B2-425D-B383-7F9E7A34F4E2}" type="presParOf" srcId="{5CCEF4C1-9336-4967-88B6-612D9C0F4134}" destId="{2C4A38E3-ECD0-4426-AFB3-B6FA900F4273}" srcOrd="0" destOrd="0" presId="urn:microsoft.com/office/officeart/2018/5/layout/IconCircleLabelList"/>
    <dgm:cxn modelId="{7A796D12-16AC-447B-B101-477B302ADE91}" type="presParOf" srcId="{5CCEF4C1-9336-4967-88B6-612D9C0F4134}" destId="{883FE002-DE47-480D-8390-3DC6A7F99F65}" srcOrd="1" destOrd="0" presId="urn:microsoft.com/office/officeart/2018/5/layout/IconCircleLabelList"/>
    <dgm:cxn modelId="{51D226A8-80B6-409E-A204-97DA69C040D9}" type="presParOf" srcId="{5CCEF4C1-9336-4967-88B6-612D9C0F4134}" destId="{6F16A16A-010A-4AC7-B350-C3331A7CD075}" srcOrd="2" destOrd="0" presId="urn:microsoft.com/office/officeart/2018/5/layout/IconCircleLabelList"/>
    <dgm:cxn modelId="{D6FD5726-907A-418F-AA2F-DB1E585CAF7B}" type="presParOf" srcId="{5CCEF4C1-9336-4967-88B6-612D9C0F4134}" destId="{092A45E7-5AE4-4C17-8C4B-A3F60785A064}" srcOrd="3" destOrd="0" presId="urn:microsoft.com/office/officeart/2018/5/layout/IconCircleLabelList"/>
    <dgm:cxn modelId="{EF8CF3C3-58EC-4985-9269-529B4D80117A}" type="presParOf" srcId="{25644045-CD8E-4C98-BED0-412F5BFDDDBC}" destId="{E0C6E270-2961-4296-B1EA-1871043F39A0}" srcOrd="5" destOrd="0" presId="urn:microsoft.com/office/officeart/2018/5/layout/IconCircleLabelList"/>
    <dgm:cxn modelId="{374554B9-8410-44AA-8B0B-59FC9BB589DF}" type="presParOf" srcId="{25644045-CD8E-4C98-BED0-412F5BFDDDBC}" destId="{014248ED-D173-42CC-84B0-FF5EFEF14059}" srcOrd="6" destOrd="0" presId="urn:microsoft.com/office/officeart/2018/5/layout/IconCircleLabelList"/>
    <dgm:cxn modelId="{EC8D6228-85C4-4DBB-8ACA-F59D21F2F684}" type="presParOf" srcId="{014248ED-D173-42CC-84B0-FF5EFEF14059}" destId="{BC8B1A0F-22E9-462A-96D6-BB6BE27CBC31}" srcOrd="0" destOrd="0" presId="urn:microsoft.com/office/officeart/2018/5/layout/IconCircleLabelList"/>
    <dgm:cxn modelId="{172E1B7A-779A-41F4-B719-33CBEDA9BDE1}" type="presParOf" srcId="{014248ED-D173-42CC-84B0-FF5EFEF14059}" destId="{DFBA578A-FF82-46B2-9037-A8E72E3DB4D6}" srcOrd="1" destOrd="0" presId="urn:microsoft.com/office/officeart/2018/5/layout/IconCircleLabelList"/>
    <dgm:cxn modelId="{5A43F6EF-5017-4F23-AB0F-350EF2014879}" type="presParOf" srcId="{014248ED-D173-42CC-84B0-FF5EFEF14059}" destId="{8AEB5A27-47D0-4521-8DF6-4EFAD3ABEC2D}" srcOrd="2" destOrd="0" presId="urn:microsoft.com/office/officeart/2018/5/layout/IconCircleLabelList"/>
    <dgm:cxn modelId="{47474D50-5556-43E4-BAA5-5947F37A62C8}" type="presParOf" srcId="{014248ED-D173-42CC-84B0-FF5EFEF14059}" destId="{AE36A422-522F-42BB-9BF3-4F35DF79802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F3BD6-FE8F-4907-85B2-0CDD018EEA08}">
      <dsp:nvSpPr>
        <dsp:cNvPr id="0" name=""/>
        <dsp:cNvSpPr/>
      </dsp:nvSpPr>
      <dsp:spPr>
        <a:xfrm>
          <a:off x="1124440" y="12702"/>
          <a:ext cx="1457412" cy="14574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38B77-A692-400D-B8A7-3F387FC89168}">
      <dsp:nvSpPr>
        <dsp:cNvPr id="0" name=""/>
        <dsp:cNvSpPr/>
      </dsp:nvSpPr>
      <dsp:spPr>
        <a:xfrm>
          <a:off x="1435036" y="323298"/>
          <a:ext cx="836220" cy="8362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F57A8-D38C-495B-8F85-1A95CDCE6C50}">
      <dsp:nvSpPr>
        <dsp:cNvPr id="0" name=""/>
        <dsp:cNvSpPr/>
      </dsp:nvSpPr>
      <dsp:spPr>
        <a:xfrm>
          <a:off x="658546" y="1924062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Virtualization of operating system</a:t>
          </a:r>
          <a:endParaRPr lang="en-US" sz="1500" kern="1200"/>
        </a:p>
      </dsp:txBody>
      <dsp:txXfrm>
        <a:off x="658546" y="1924062"/>
        <a:ext cx="2389200" cy="720000"/>
      </dsp:txXfrm>
    </dsp:sp>
    <dsp:sp modelId="{847EA40C-935D-4C72-9726-C334648AE6CC}">
      <dsp:nvSpPr>
        <dsp:cNvPr id="0" name=""/>
        <dsp:cNvSpPr/>
      </dsp:nvSpPr>
      <dsp:spPr>
        <a:xfrm>
          <a:off x="3931751" y="12702"/>
          <a:ext cx="1457412" cy="14574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33B56-F588-4C55-980D-CEB101B85251}">
      <dsp:nvSpPr>
        <dsp:cNvPr id="0" name=""/>
        <dsp:cNvSpPr/>
      </dsp:nvSpPr>
      <dsp:spPr>
        <a:xfrm>
          <a:off x="4242347" y="323298"/>
          <a:ext cx="836220" cy="8362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42F16-4565-4F0A-AA27-B23A5D6AAD2B}">
      <dsp:nvSpPr>
        <dsp:cNvPr id="0" name=""/>
        <dsp:cNvSpPr/>
      </dsp:nvSpPr>
      <dsp:spPr>
        <a:xfrm>
          <a:off x="3465857" y="1924062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 dirty="0"/>
            <a:t>Built using the good parts of virtualization and ignoring its constraints</a:t>
          </a:r>
          <a:endParaRPr lang="en-US" sz="1500" kern="1200" dirty="0"/>
        </a:p>
      </dsp:txBody>
      <dsp:txXfrm>
        <a:off x="3465857" y="1924062"/>
        <a:ext cx="2389200" cy="720000"/>
      </dsp:txXfrm>
    </dsp:sp>
    <dsp:sp modelId="{2C4A38E3-ECD0-4426-AFB3-B6FA900F4273}">
      <dsp:nvSpPr>
        <dsp:cNvPr id="0" name=""/>
        <dsp:cNvSpPr/>
      </dsp:nvSpPr>
      <dsp:spPr>
        <a:xfrm>
          <a:off x="1124440" y="3241363"/>
          <a:ext cx="1457412" cy="14574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3FE002-DE47-480D-8390-3DC6A7F99F65}">
      <dsp:nvSpPr>
        <dsp:cNvPr id="0" name=""/>
        <dsp:cNvSpPr/>
      </dsp:nvSpPr>
      <dsp:spPr>
        <a:xfrm>
          <a:off x="1435036" y="3551959"/>
          <a:ext cx="836220" cy="8362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A45E7-5AE4-4C17-8C4B-A3F60785A064}">
      <dsp:nvSpPr>
        <dsp:cNvPr id="0" name=""/>
        <dsp:cNvSpPr/>
      </dsp:nvSpPr>
      <dsp:spPr>
        <a:xfrm>
          <a:off x="658546" y="5152723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Way of bundling applications with all its dependencies</a:t>
          </a:r>
          <a:endParaRPr lang="en-US" sz="1500" kern="1200"/>
        </a:p>
      </dsp:txBody>
      <dsp:txXfrm>
        <a:off x="658546" y="5152723"/>
        <a:ext cx="2389200" cy="720000"/>
      </dsp:txXfrm>
    </dsp:sp>
    <dsp:sp modelId="{BC8B1A0F-22E9-462A-96D6-BB6BE27CBC31}">
      <dsp:nvSpPr>
        <dsp:cNvPr id="0" name=""/>
        <dsp:cNvSpPr/>
      </dsp:nvSpPr>
      <dsp:spPr>
        <a:xfrm>
          <a:off x="3931751" y="3241363"/>
          <a:ext cx="1457412" cy="14574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BA578A-FF82-46B2-9037-A8E72E3DB4D6}">
      <dsp:nvSpPr>
        <dsp:cNvPr id="0" name=""/>
        <dsp:cNvSpPr/>
      </dsp:nvSpPr>
      <dsp:spPr>
        <a:xfrm>
          <a:off x="4242347" y="3551959"/>
          <a:ext cx="836220" cy="8362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6A422-522F-42BB-9BF3-4F35DF79802C}">
      <dsp:nvSpPr>
        <dsp:cNvPr id="0" name=""/>
        <dsp:cNvSpPr/>
      </dsp:nvSpPr>
      <dsp:spPr>
        <a:xfrm>
          <a:off x="3465857" y="5152723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 dirty="0"/>
            <a:t>Cross platform, cloud, language</a:t>
          </a:r>
          <a:endParaRPr lang="en-US" sz="1500" kern="1200" dirty="0"/>
        </a:p>
      </dsp:txBody>
      <dsp:txXfrm>
        <a:off x="3465857" y="5152723"/>
        <a:ext cx="23892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DAE2-E8B9-4187-9767-58301A5A9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216B0-1323-493E-ABD5-2E398C841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73237-E8ED-4F35-A891-708E7E10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E3F2-663E-49B7-9256-775F235D05A6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59CB0-2FDF-4F7F-AEB1-115F3FB48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A0932-5813-4F5D-AD11-9118767B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4EA2-95CF-4623-B495-97E27EA02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61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6D4F-93D3-492A-B2D5-FBFE03A5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262AA-5EF7-4043-8976-35C4FB1B1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D5C87-5755-4B80-82D7-B86DFB108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E3F2-663E-49B7-9256-775F235D05A6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170CF-443D-419C-BCCE-0ED0DC3C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84879-22D2-451F-A7AE-DECADA2A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4EA2-95CF-4623-B495-97E27EA02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31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54CB64-E6B4-4E79-A445-ACDEE1D0C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70982-0AE1-4382-BC89-1FABEA01F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18C23-275B-4A7A-A185-2135231D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E3F2-663E-49B7-9256-775F235D05A6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5AC08-D0B0-4916-84B2-CB7418F7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4800E-5C74-43A7-9403-789B65AF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4EA2-95CF-4623-B495-97E27EA02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60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F229F-A386-40E3-9201-628121343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8DE77-31F4-4C08-AE3C-4315C78EE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85028-B28E-4B53-957D-4CBB0461D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E3F2-663E-49B7-9256-775F235D05A6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836D5-44A8-4C12-AE0E-FD29FBCE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EB59A-61F4-4677-A605-3F029D28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4EA2-95CF-4623-B495-97E27EA02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34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6D32-5E99-4F3F-8EF8-3C04E4EA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AAEA8-D48F-4FF4-8180-6C38094B6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59F0F-1476-4876-9530-D39761729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E3F2-663E-49B7-9256-775F235D05A6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58CE1-7C30-470D-A844-499262DE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CEB5A-21CF-44B7-853B-5644476B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4EA2-95CF-4623-B495-97E27EA02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62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D31E-2B98-4D25-92F5-F653AA715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8631F-D748-4E59-9542-36AD2CEB7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242F3-178F-499C-9CD4-A262EFA90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DBBA2-C134-42A6-B035-8658AE361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E3F2-663E-49B7-9256-775F235D05A6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522F2-37ED-4C7E-9C99-C29C5FF6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E498A-307B-4877-ADE9-A2F25844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4EA2-95CF-4623-B495-97E27EA02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65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88D89-C596-46BE-A7F3-7501BCB4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1B85C-689A-48CE-AD69-50892E527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E9500-04A3-4447-9E2E-2F76CDD4F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BD7115-6156-4384-BBD3-DABC647A7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C3C9F-36F8-4495-A26F-36B63BB45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98A771-FFF2-41D7-9000-AA863DDDF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E3F2-663E-49B7-9256-775F235D05A6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6A76B-CDDF-4EE7-AE0B-20782972E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6645E-D6EC-428C-A435-D3ED25B5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4EA2-95CF-4623-B495-97E27EA02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86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310D7-BE8D-475D-B8B8-2F4E02AA7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4FFB6-C841-4DDA-A317-0494C4BF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E3F2-663E-49B7-9256-775F235D05A6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6BF6B-1214-456E-BDB8-598C2625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97FA1-6B98-4596-8085-9CB38C7C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4EA2-95CF-4623-B495-97E27EA02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61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70585-450A-40CE-85A1-AFC4834A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E3F2-663E-49B7-9256-775F235D05A6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60E0B-4BE8-48DA-9FB5-3C9892AE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00B7F-B8B5-4438-A255-49565CF9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4EA2-95CF-4623-B495-97E27EA02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48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1D15-FA32-457D-AD53-5E049C15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D733-6B7D-414B-93F8-7532551AB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4951E-1F5E-4213-B4C7-FF997B609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01375-1CD2-4842-BD70-0D435E6B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E3F2-663E-49B7-9256-775F235D05A6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61E94-87B0-4FFD-9BBC-9A12CFF43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95DD2-A61D-43F9-9590-F4641354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4EA2-95CF-4623-B495-97E27EA02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11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5D7B-AE77-481E-B9F8-5282B4253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BA8DAC-FA8F-40D6-99E1-DF66C7AAA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98737-891F-42EE-9ACB-71EC2EFFD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71D69-D731-4F3D-9163-B0FB0169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E3F2-663E-49B7-9256-775F235D05A6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7E4A9-E615-4F3A-A818-ABD3FCD9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D9FE9-BA26-42ED-BBCF-7A85DA8E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4EA2-95CF-4623-B495-97E27EA02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8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20550F-91F2-4EE6-A686-2551BFE25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F25F8-7093-4F11-B949-CE7B1094B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D9B2C-1C6D-4ACA-A9E8-38592BF8B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FE3F2-663E-49B7-9256-775F235D05A6}" type="datetimeFigureOut">
              <a:rPr lang="en-IN" smtClean="0"/>
              <a:t>26-05-2020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46316-ABBE-40E1-91E2-58E35576D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EE413-1AF0-417B-B13E-66E409909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44EA2-95CF-4623-B495-97E27EA020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46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3F377-6222-47A0-86AE-8902B03AA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1587B-8900-454B-AB5C-AC6F29250E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450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57C6-4965-4C3E-939A-A46BCB256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Creating Containers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 descr="Image result for docker">
            <a:extLst>
              <a:ext uri="{FF2B5EF4-FFF2-40B4-BE49-F238E27FC236}">
                <a16:creationId xmlns:a16="http://schemas.microsoft.com/office/drawing/2014/main" id="{367017A0-866F-418C-9C36-A1C550C75C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713197"/>
            <a:ext cx="7188199" cy="342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333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0B01-48DA-4EAF-A1A3-4C09682D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21306-673F-4BCA-A075-399014197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Images</a:t>
            </a:r>
          </a:p>
          <a:p>
            <a:pPr lvl="1"/>
            <a:r>
              <a:rPr lang="en-IN" dirty="0"/>
              <a:t>Packaging of applications</a:t>
            </a:r>
          </a:p>
          <a:p>
            <a:pPr lvl="1"/>
            <a:r>
              <a:rPr lang="en-IN" dirty="0"/>
              <a:t>Contains filesystem</a:t>
            </a:r>
          </a:p>
          <a:p>
            <a:r>
              <a:rPr lang="en-IN" dirty="0"/>
              <a:t>Registries</a:t>
            </a:r>
          </a:p>
          <a:p>
            <a:pPr lvl="1"/>
            <a:r>
              <a:rPr lang="en-IN" dirty="0"/>
              <a:t>Repository to store Docker images</a:t>
            </a:r>
          </a:p>
          <a:p>
            <a:pPr lvl="1"/>
            <a:r>
              <a:rPr lang="en-IN" dirty="0"/>
              <a:t>Facilitates sharing of resources</a:t>
            </a:r>
          </a:p>
          <a:p>
            <a:pPr lvl="1"/>
            <a:r>
              <a:rPr lang="en-IN" dirty="0"/>
              <a:t>Public vs private</a:t>
            </a:r>
          </a:p>
          <a:p>
            <a:r>
              <a:rPr lang="en-IN" dirty="0"/>
              <a:t>Containers</a:t>
            </a:r>
          </a:p>
          <a:p>
            <a:pPr lvl="1"/>
            <a:r>
              <a:rPr lang="en-IN" dirty="0"/>
              <a:t>Isolated from host</a:t>
            </a:r>
          </a:p>
          <a:p>
            <a:pPr lvl="1"/>
            <a:r>
              <a:rPr lang="en-IN" dirty="0"/>
              <a:t>Is a process running on host running docker</a:t>
            </a:r>
          </a:p>
          <a:p>
            <a:pPr lvl="1"/>
            <a:r>
              <a:rPr lang="en-IN" dirty="0"/>
              <a:t>Resource-constrained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174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1F86-FBD5-4A05-BD98-C2712B19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Management &amp; development of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8BDD1-F5F9-4896-A64A-55B00BC3A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Creating new images</a:t>
            </a:r>
          </a:p>
          <a:p>
            <a:pPr lvl="1"/>
            <a:r>
              <a:rPr lang="en-IN" dirty="0"/>
              <a:t>Using </a:t>
            </a:r>
            <a:r>
              <a:rPr lang="en-IN" dirty="0" err="1"/>
              <a:t>dockerfile</a:t>
            </a:r>
            <a:endParaRPr lang="en-IN" dirty="0"/>
          </a:p>
          <a:p>
            <a:pPr lvl="1"/>
            <a:r>
              <a:rPr lang="en-IN" dirty="0"/>
              <a:t>Using commit</a:t>
            </a:r>
          </a:p>
          <a:p>
            <a:r>
              <a:rPr lang="en-IN" dirty="0"/>
              <a:t>Running a container image</a:t>
            </a:r>
          </a:p>
          <a:p>
            <a:r>
              <a:rPr lang="en-IN" dirty="0"/>
              <a:t>Listing all containers and images</a:t>
            </a:r>
          </a:p>
          <a:p>
            <a:r>
              <a:rPr lang="en-IN" dirty="0"/>
              <a:t>Inspecting a container</a:t>
            </a:r>
          </a:p>
          <a:p>
            <a:r>
              <a:rPr lang="en-IN" dirty="0"/>
              <a:t>Getting history of image</a:t>
            </a:r>
          </a:p>
          <a:p>
            <a:r>
              <a:rPr lang="en-IN" dirty="0"/>
              <a:t>Getting into a container</a:t>
            </a:r>
          </a:p>
          <a:p>
            <a:r>
              <a:rPr lang="en-IN" dirty="0"/>
              <a:t>Stopping, starting and removing containers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94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3103-F6B2-42F1-A515-E813ED6B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01F98-8F00-4F68-B255-BE88D167A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Pushing image into container repository</a:t>
            </a:r>
          </a:p>
          <a:p>
            <a:r>
              <a:rPr lang="en-IN" dirty="0"/>
              <a:t>Tagging an image</a:t>
            </a:r>
          </a:p>
          <a:p>
            <a:r>
              <a:rPr lang="en-IN" dirty="0"/>
              <a:t>Running image on another machine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5674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22DF-DCB2-4EDF-BDFC-C1AD8553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14E11-EE77-497F-93DE-B5DD3D7AF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Kubernetes is a portable, extensible, open-source platform for managing containerized workloads and services</a:t>
            </a:r>
          </a:p>
          <a:p>
            <a:r>
              <a:rPr lang="en-US" dirty="0"/>
              <a:t>both declarative configuration and automation</a:t>
            </a:r>
          </a:p>
          <a:p>
            <a:r>
              <a:rPr lang="en-US" dirty="0"/>
              <a:t>he name Kubernetes originates from Greek, meaning helmsman or pilot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9121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A18BA-58CD-4AC0-BB1F-77246E75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E34A5-1429-41CC-9851-612F56D96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Setting up of Kubernetes Cluster</a:t>
            </a:r>
          </a:p>
          <a:p>
            <a:r>
              <a:rPr lang="en-IN" dirty="0"/>
              <a:t>We are going to use AKS</a:t>
            </a:r>
          </a:p>
          <a:p>
            <a:r>
              <a:rPr lang="en-IN" dirty="0"/>
              <a:t>Other methods</a:t>
            </a:r>
          </a:p>
          <a:p>
            <a:pPr lvl="1"/>
            <a:r>
              <a:rPr lang="en-IN" dirty="0" err="1"/>
              <a:t>Kubeadm</a:t>
            </a:r>
            <a:endParaRPr lang="en-IN" dirty="0"/>
          </a:p>
          <a:p>
            <a:pPr lvl="1"/>
            <a:r>
              <a:rPr lang="en-IN" dirty="0" err="1"/>
              <a:t>Minikube</a:t>
            </a:r>
            <a:endParaRPr lang="en-IN" dirty="0"/>
          </a:p>
          <a:p>
            <a:pPr lvl="1"/>
            <a:r>
              <a:rPr lang="en-IN" dirty="0"/>
              <a:t>Other cloud providers like AWS and google</a:t>
            </a:r>
          </a:p>
        </p:txBody>
      </p:sp>
    </p:spTree>
    <p:extLst>
      <p:ext uri="{BB962C8B-B14F-4D97-AF65-F5344CB8AC3E}">
        <p14:creationId xmlns:p14="http://schemas.microsoft.com/office/powerpoint/2010/main" val="3457298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0B01-48DA-4EAF-A1A3-4C09682D5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Single deployment platform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9280CA-2E06-48F9-B02F-B67D61232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680" y="1863801"/>
            <a:ext cx="10510639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35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0B01-48DA-4EAF-A1A3-4C09682D5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anchor="b">
            <a:normAutofit/>
          </a:bodyPr>
          <a:lstStyle/>
          <a:p>
            <a:r>
              <a:rPr lang="en-IN" sz="4000" dirty="0"/>
              <a:t>Main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21306-673F-4BCA-A075-399014197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>
            <a:normAutofit/>
          </a:bodyPr>
          <a:lstStyle/>
          <a:p>
            <a:r>
              <a:rPr lang="en-IN" sz="1800" dirty="0"/>
              <a:t>Master nodes</a:t>
            </a:r>
          </a:p>
          <a:p>
            <a:r>
              <a:rPr lang="en-IN" sz="1800" dirty="0"/>
              <a:t>Worker nodes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BFCB74-E682-4E20-9C9F-33C56B921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344" y="1987826"/>
            <a:ext cx="7251192" cy="28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19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31E70F-B6C0-4AE6-9890-7E7AC2ADA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9880" y="314302"/>
            <a:ext cx="8773795" cy="622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6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0B01-48DA-4EAF-A1A3-4C09682D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21306-673F-4BCA-A075-399014197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Simplify application deployment</a:t>
            </a:r>
          </a:p>
          <a:p>
            <a:r>
              <a:rPr lang="en-IN" dirty="0"/>
              <a:t>Better utilization of the hardware</a:t>
            </a:r>
          </a:p>
          <a:p>
            <a:r>
              <a:rPr lang="en-IN" dirty="0"/>
              <a:t>Health checking and self healing</a:t>
            </a:r>
          </a:p>
          <a:p>
            <a:r>
              <a:rPr lang="en-IN" dirty="0"/>
              <a:t>Automatic scaling</a:t>
            </a:r>
          </a:p>
          <a:p>
            <a:r>
              <a:rPr lang="en-IN" dirty="0"/>
              <a:t>Simplify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251723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A236-65D5-46E3-B9AC-8B659CDC5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4D410-6421-46BC-A22B-32A44FFC44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753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0B01-48DA-4EAF-A1A3-4C09682D5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 plane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83508B-4D32-4CDB-8ABF-E80B0DBF9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588" y="1472980"/>
            <a:ext cx="10515599" cy="368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31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0B01-48DA-4EAF-A1A3-4C09682D5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54880"/>
            <a:ext cx="10515600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Worker nodes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C91B6E-30AE-4B06-8A4E-C11A7604A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54070"/>
            <a:ext cx="10515599" cy="262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35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0B01-48DA-4EAF-A1A3-4C09682D5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anchor="b">
            <a:normAutofit/>
          </a:bodyPr>
          <a:lstStyle/>
          <a:p>
            <a:r>
              <a:rPr lang="en-IN" sz="4000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21306-673F-4BCA-A075-399014197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>
            <a:normAutofit/>
          </a:bodyPr>
          <a:lstStyle/>
          <a:p>
            <a:r>
              <a:rPr lang="en-IN" sz="1800" dirty="0"/>
              <a:t>All to be running</a:t>
            </a:r>
          </a:p>
          <a:p>
            <a:r>
              <a:rPr lang="en-IN" sz="1800" dirty="0"/>
              <a:t>Communication between components</a:t>
            </a:r>
          </a:p>
          <a:p>
            <a:r>
              <a:rPr lang="en-IN" sz="1800" dirty="0"/>
              <a:t>HA Mode deployment</a:t>
            </a:r>
          </a:p>
          <a:p>
            <a:r>
              <a:rPr lang="en-IN" sz="1800" dirty="0"/>
              <a:t>Some components are in single mode</a:t>
            </a:r>
          </a:p>
          <a:p>
            <a:r>
              <a:rPr lang="en-IN" sz="1800" dirty="0"/>
              <a:t>Node vs pod deployment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D5D1B-9A5B-4F3D-8232-F08FF5419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125" y="1280160"/>
            <a:ext cx="6421629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35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0B01-48DA-4EAF-A1A3-4C09682D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etcd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21306-673F-4BCA-A075-399014197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store of Kubernetes</a:t>
            </a:r>
          </a:p>
          <a:p>
            <a:r>
              <a:rPr lang="en-IN" dirty="0"/>
              <a:t>Key value pairs</a:t>
            </a:r>
          </a:p>
          <a:p>
            <a:r>
              <a:rPr lang="en-IN" dirty="0"/>
              <a:t>There should be odd number of </a:t>
            </a:r>
            <a:r>
              <a:rPr lang="en-IN" dirty="0" err="1"/>
              <a:t>etcd</a:t>
            </a:r>
            <a:r>
              <a:rPr lang="en-IN" dirty="0"/>
              <a:t> to achieve </a:t>
            </a:r>
            <a:r>
              <a:rPr lang="en-IN" dirty="0" err="1"/>
              <a:t>quoram</a:t>
            </a:r>
            <a:endParaRPr lang="en-IN" dirty="0"/>
          </a:p>
          <a:p>
            <a:r>
              <a:rPr lang="en-IN" dirty="0"/>
              <a:t>Keys are the paths</a:t>
            </a:r>
          </a:p>
          <a:p>
            <a:pPr lvl="1"/>
            <a:r>
              <a:rPr lang="en-IN" dirty="0"/>
              <a:t>/registry/pods/</a:t>
            </a:r>
          </a:p>
          <a:p>
            <a:pPr lvl="2"/>
            <a:r>
              <a:rPr lang="en-IN" dirty="0"/>
              <a:t>/registry/pods/default</a:t>
            </a:r>
          </a:p>
          <a:p>
            <a:pPr lvl="3"/>
            <a:r>
              <a:rPr lang="en-IN" dirty="0"/>
              <a:t>/registry/pods/default/container1</a:t>
            </a:r>
          </a:p>
          <a:p>
            <a:pPr lvl="3"/>
            <a:r>
              <a:rPr lang="en-IN" dirty="0"/>
              <a:t>/registry/pods/default/container2</a:t>
            </a:r>
          </a:p>
          <a:p>
            <a:pPr lvl="3"/>
            <a:r>
              <a:rPr lang="en-IN" dirty="0"/>
              <a:t>/registry/pods/default/container3</a:t>
            </a:r>
          </a:p>
          <a:p>
            <a:pPr lvl="4"/>
            <a:r>
              <a:rPr lang="en-IN" dirty="0"/>
              <a:t>{kind: POD….}</a:t>
            </a:r>
          </a:p>
          <a:p>
            <a:pPr lvl="3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4271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0B01-48DA-4EAF-A1A3-4C09682D5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anchor="b">
            <a:normAutofit/>
          </a:bodyPr>
          <a:lstStyle/>
          <a:p>
            <a:r>
              <a:rPr lang="en-IN" sz="4000"/>
              <a:t>Api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21306-673F-4BCA-A075-399014197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>
            <a:normAutofit/>
          </a:bodyPr>
          <a:lstStyle/>
          <a:p>
            <a:r>
              <a:rPr lang="en-IN" sz="1800" dirty="0"/>
              <a:t>CRUD interface </a:t>
            </a:r>
          </a:p>
          <a:p>
            <a:r>
              <a:rPr lang="en-IN" sz="1800" dirty="0"/>
              <a:t>Validation</a:t>
            </a:r>
          </a:p>
          <a:p>
            <a:r>
              <a:rPr lang="en-IN" sz="1800" dirty="0"/>
              <a:t>REST API</a:t>
            </a:r>
          </a:p>
          <a:p>
            <a:r>
              <a:rPr lang="en-IN" sz="1800" dirty="0" err="1"/>
              <a:t>Kubectl</a:t>
            </a:r>
            <a:r>
              <a:rPr lang="en-IN" sz="1800" dirty="0"/>
              <a:t> talks to it</a:t>
            </a:r>
          </a:p>
          <a:p>
            <a:r>
              <a:rPr lang="en-IN" sz="1800" dirty="0"/>
              <a:t>Notifies clients of resource changes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F7A10-8BC2-46FC-98B8-618781758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344" y="2296001"/>
            <a:ext cx="7251192" cy="226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04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0B01-48DA-4EAF-A1A3-4C09682D5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2798064" cy="2304288"/>
          </a:xfrm>
        </p:spPr>
        <p:txBody>
          <a:bodyPr anchor="b">
            <a:normAutofit/>
          </a:bodyPr>
          <a:lstStyle/>
          <a:p>
            <a:r>
              <a:rPr lang="en-IN" sz="4000" dirty="0"/>
              <a:t>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21306-673F-4BCA-A075-399014197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6392"/>
            <a:ext cx="2770632" cy="3081528"/>
          </a:xfrm>
        </p:spPr>
        <p:txBody>
          <a:bodyPr>
            <a:normAutofit/>
          </a:bodyPr>
          <a:lstStyle/>
          <a:p>
            <a:r>
              <a:rPr lang="en-IN" sz="1800" dirty="0"/>
              <a:t>Assigns nodes to pods</a:t>
            </a:r>
          </a:p>
          <a:p>
            <a:r>
              <a:rPr lang="en-IN" sz="1800" dirty="0"/>
              <a:t>Follows a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E18FF-F677-474B-94BB-665221308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344" y="2413833"/>
            <a:ext cx="7251192" cy="203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6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A236-65D5-46E3-B9AC-8B659CDC5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4D410-6421-46BC-A22B-32A44FFC44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87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57C6-4965-4C3E-939A-A46BCB256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FFFF"/>
                </a:solidFill>
              </a:rPr>
              <a:t>Containerization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7C4581-5F4F-4BB6-8857-FAA4024721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71108" y="466995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662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CF9E-CF5B-451F-93EE-36AED8E01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Container stack</a:t>
            </a:r>
          </a:p>
        </p:txBody>
      </p:sp>
      <p:pic>
        <p:nvPicPr>
          <p:cNvPr id="5122" name="Picture 2" descr="Image result for docker">
            <a:extLst>
              <a:ext uri="{FF2B5EF4-FFF2-40B4-BE49-F238E27FC236}">
                <a16:creationId xmlns:a16="http://schemas.microsoft.com/office/drawing/2014/main" id="{9AE85897-7E10-4C51-BC59-28106CC80C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31450" y="961812"/>
            <a:ext cx="6202499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92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ocker">
            <a:extLst>
              <a:ext uri="{FF2B5EF4-FFF2-40B4-BE49-F238E27FC236}">
                <a16:creationId xmlns:a16="http://schemas.microsoft.com/office/drawing/2014/main" id="{7FF25A40-21F2-4656-851F-95A824DC45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193462"/>
            <a:ext cx="10905066" cy="447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05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B444-F291-4417-99B9-41AD14DE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IN" dirty="0"/>
              <a:t>container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31861D58-9AEF-4AFE-BCD1-BAC49D4B3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5EE13-944E-46B1-A45A-2E6A7D105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IN" sz="1800"/>
              <a:t>Isolated environment to execute applications</a:t>
            </a:r>
          </a:p>
          <a:p>
            <a:r>
              <a:rPr lang="en-IN" sz="1800"/>
              <a:t>Run’s on top of host’s kernel</a:t>
            </a:r>
          </a:p>
          <a:p>
            <a:r>
              <a:rPr lang="en-IN" sz="1800"/>
              <a:t>Created using images</a:t>
            </a:r>
          </a:p>
          <a:p>
            <a:r>
              <a:rPr lang="en-IN" sz="1800"/>
              <a:t>Can execute multiple containers on the same host</a:t>
            </a:r>
          </a:p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339890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D31E-D870-4B78-BE39-FA59CCA3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03986-91D6-4D23-BA6A-68DDEB71B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777BD-C907-4440-814F-0D6AF0786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652462"/>
            <a:ext cx="1091565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8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0716E-E3FE-4F26-A955-CE02EEFF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3D625-2A3E-457C-9C86-947D09C3C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Image result for docker hub">
            <a:extLst>
              <a:ext uri="{FF2B5EF4-FFF2-40B4-BE49-F238E27FC236}">
                <a16:creationId xmlns:a16="http://schemas.microsoft.com/office/drawing/2014/main" id="{82DF00BD-ED86-48CA-B26F-CC0DEB8FF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2441" y="2509911"/>
            <a:ext cx="9932018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350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Office PowerPoint</Application>
  <PresentationFormat>Widescreen</PresentationFormat>
  <Paragraphs>88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Kubernetes</vt:lpstr>
      <vt:lpstr>Architecture</vt:lpstr>
      <vt:lpstr>Containerization</vt:lpstr>
      <vt:lpstr>Container stack</vt:lpstr>
      <vt:lpstr>PowerPoint Presentation</vt:lpstr>
      <vt:lpstr>container</vt:lpstr>
      <vt:lpstr>PowerPoint Presentation</vt:lpstr>
      <vt:lpstr>PowerPoint Presentation</vt:lpstr>
      <vt:lpstr>Creating Containers</vt:lpstr>
      <vt:lpstr>Docker Refresher</vt:lpstr>
      <vt:lpstr>Management &amp; development of containers</vt:lpstr>
      <vt:lpstr>PowerPoint Presentation</vt:lpstr>
      <vt:lpstr>Kubernetes</vt:lpstr>
      <vt:lpstr>Kubernetes</vt:lpstr>
      <vt:lpstr>Single deployment platform</vt:lpstr>
      <vt:lpstr>Main components</vt:lpstr>
      <vt:lpstr>PowerPoint Presentation</vt:lpstr>
      <vt:lpstr>Advantages</vt:lpstr>
      <vt:lpstr>Control plane</vt:lpstr>
      <vt:lpstr>Worker nodes</vt:lpstr>
      <vt:lpstr>Deployment</vt:lpstr>
      <vt:lpstr>etcd</vt:lpstr>
      <vt:lpstr>Api server</vt:lpstr>
      <vt:lpstr>Scheduler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Ritesh Modi</dc:creator>
  <cp:lastModifiedBy>Ritesh Modi</cp:lastModifiedBy>
  <cp:revision>1</cp:revision>
  <dcterms:created xsi:type="dcterms:W3CDTF">2020-05-26T09:14:16Z</dcterms:created>
  <dcterms:modified xsi:type="dcterms:W3CDTF">2020-05-26T09:15:28Z</dcterms:modified>
</cp:coreProperties>
</file>