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Integrative Programming &amp; Technology (IPT1)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Week 3–4: Interoperability &amp; Cross-Platform Basics</a:t>
            </a:r>
            <a:br/>
            <a:r>
              <a:t>Demo: HTML + React + Node.js +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Interoperability Matters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Apps rarely use one language only.</a:t>
            </a:r>
            <a:br/>
            <a:r>
              <a:t>Example: JS ↔ Node.js ↔ Python.</a:t>
            </a:r>
            <a:br/>
            <a:r>
              <a:t>Benefits: re-use libraries, best tool for job.</a:t>
            </a:r>
            <a:br/>
            <a:r>
              <a:t>Outcome: integrate two languages.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Browser (HTML/React) → Node (Express) → Python (calc.py)</a:t>
            </a:r>
            <a:br/>
            <a:r>
              <a:t>Back and forth via JSON.</a:t>
            </a:r>
            <a:br/>
            <a:r>
              <a:t>Roundtrip demonstrates interoperability.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Highlights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index.html: fetches API</a:t>
            </a:r>
            <a:br/>
            <a:r>
              <a:t>index.js: Express server spawns Python</a:t>
            </a:r>
            <a:br/>
            <a:r>
              <a:t>calc.py: computes sum</a:t>
            </a:r>
            <a:br/>
            <a:r>
              <a:t>JSON is the bridge across languages.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&amp; Next Step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Run: node server/index.js</a:t>
            </a:r>
            <a:br/>
            <a:r>
              <a:t>Open html-app/index.html or react-app/</a:t>
            </a:r>
            <a:br/>
            <a:r>
              <a:t>Try entering numbers → Python computes.</a:t>
            </a:r>
            <a:br/>
            <a:r>
              <a:t>Next Week: cross-platform mobile app.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