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9" r:id="rId1"/>
  </p:sldMasterIdLst>
  <p:notesMasterIdLst>
    <p:notesMasterId r:id="rId23"/>
  </p:notesMasterIdLst>
  <p:sldIdLst>
    <p:sldId id="256" r:id="rId2"/>
    <p:sldId id="291" r:id="rId3"/>
    <p:sldId id="292" r:id="rId4"/>
    <p:sldId id="257" r:id="rId5"/>
    <p:sldId id="259" r:id="rId6"/>
    <p:sldId id="260" r:id="rId7"/>
    <p:sldId id="293" r:id="rId8"/>
    <p:sldId id="261" r:id="rId9"/>
    <p:sldId id="288" r:id="rId10"/>
    <p:sldId id="268" r:id="rId11"/>
    <p:sldId id="289" r:id="rId12"/>
    <p:sldId id="294" r:id="rId13"/>
    <p:sldId id="295" r:id="rId14"/>
    <p:sldId id="296" r:id="rId15"/>
    <p:sldId id="297" r:id="rId16"/>
    <p:sldId id="298" r:id="rId17"/>
    <p:sldId id="299" r:id="rId18"/>
    <p:sldId id="300" r:id="rId19"/>
    <p:sldId id="301" r:id="rId20"/>
    <p:sldId id="290" r:id="rId21"/>
    <p:sldId id="278" r:id="rId22"/>
  </p:sldIdLst>
  <p:sldSz cx="9144000" cy="5143500" type="screen16x9"/>
  <p:notesSz cx="6858000" cy="9144000"/>
  <p:embeddedFontLst>
    <p:embeddedFont>
      <p:font typeface="Inter" panose="020B0604020202020204" charset="0"/>
      <p:regular r:id="rId24"/>
      <p:bold r:id="rId25"/>
    </p:embeddedFont>
    <p:embeddedFont>
      <p:font typeface="Inter-Regular" panose="020B0604020202020204" charset="0"/>
      <p:regular r:id="rId26"/>
      <p:bold r:id="rId27"/>
    </p:embeddedFont>
    <p:embeddedFont>
      <p:font typeface="Merriweather" panose="00000500000000000000" pitchFamily="2" charset="0"/>
      <p:regular r:id="rId28"/>
      <p:bold r:id="rId29"/>
      <p:italic r:id="rId30"/>
      <p:boldItalic r:id="rId31"/>
    </p:embeddedFont>
    <p:embeddedFont>
      <p:font typeface="Tw Cen MT" panose="020B0602020104020603" pitchFamily="34" charset="0"/>
      <p:regular r:id="rId32"/>
      <p:bold r:id="rId33"/>
      <p:italic r:id="rId34"/>
      <p:boldItalic r:id="rId35"/>
    </p:embeddedFont>
    <p:embeddedFont>
      <p:font typeface="Tw Cen MT Condensed" panose="020B0606020104020203" pitchFamily="34" charset="0"/>
      <p:regular r:id="rId36"/>
      <p:bold r:id="rId37"/>
    </p:embeddedFont>
    <p:embeddedFont>
      <p:font typeface="Wingdings 3" panose="05040102010807070707" pitchFamily="18" charset="2"/>
      <p:regular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5C29E78-D6D7-4421-B93E-506515C4544C}">
          <p14:sldIdLst>
            <p14:sldId id="256"/>
            <p14:sldId id="291"/>
            <p14:sldId id="292"/>
            <p14:sldId id="257"/>
            <p14:sldId id="259"/>
            <p14:sldId id="260"/>
          </p14:sldIdLst>
        </p14:section>
        <p14:section name="Untitled Section" id="{885A9974-10D9-4363-B279-6CC26C9AA70D}">
          <p14:sldIdLst>
            <p14:sldId id="293"/>
            <p14:sldId id="261"/>
            <p14:sldId id="288"/>
            <p14:sldId id="268"/>
            <p14:sldId id="289"/>
            <p14:sldId id="294"/>
            <p14:sldId id="295"/>
            <p14:sldId id="296"/>
            <p14:sldId id="297"/>
            <p14:sldId id="298"/>
            <p14:sldId id="299"/>
            <p14:sldId id="300"/>
            <p14:sldId id="301"/>
            <p14:sldId id="290"/>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169ECD-7873-466A-85CA-34AB633FCED5}">
  <a:tblStyle styleId="{A4169ECD-7873-466A-85CA-34AB633FCED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720103"/>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Subtitle 2"/>
          <p:cNvSpPr>
            <a:spLocks noGrp="1"/>
          </p:cNvSpPr>
          <p:nvPr>
            <p:ph type="subTitle" idx="1"/>
          </p:nvPr>
        </p:nvSpPr>
        <p:spPr>
          <a:xfrm>
            <a:off x="6457950" y="3720103"/>
            <a:ext cx="2400300" cy="1097280"/>
          </a:xfrm>
        </p:spPr>
        <p:txBody>
          <a:bodyPr lIns="91440" rIns="91440" anchor="ctr">
            <a:normAutofit/>
          </a:bodyPr>
          <a:lstStyle>
            <a:lvl1pPr marL="0" indent="0" algn="l">
              <a:lnSpc>
                <a:spcPct val="100000"/>
              </a:lnSpc>
              <a:spcBef>
                <a:spcPts val="0"/>
              </a:spcBef>
              <a:buNone/>
              <a:defRPr sz="1350">
                <a:solidFill>
                  <a:schemeClr val="tx1">
                    <a:lumMod val="95000"/>
                    <a:lumOff val="5000"/>
                  </a:schemeClr>
                </a:solidFill>
              </a:defRPr>
            </a:lvl1pPr>
            <a:lvl2pPr marL="342900" indent="0" algn="ctr">
              <a:buNone/>
              <a:defRPr sz="1350"/>
            </a:lvl2pPr>
            <a:lvl3pPr marL="685800" indent="0" algn="ctr">
              <a:buNone/>
              <a:defRPr sz="1350"/>
            </a:lvl3pPr>
            <a:lvl4pPr marL="1028700" indent="0" algn="ctr">
              <a:buNone/>
              <a:defRPr sz="1350"/>
            </a:lvl4pPr>
            <a:lvl5pPr marL="1371600" indent="0" algn="ctr">
              <a:buNone/>
              <a:defRPr sz="1350"/>
            </a:lvl5pPr>
            <a:lvl6pPr marL="1714500" indent="0" algn="ctr">
              <a:buNone/>
              <a:defRPr sz="1350"/>
            </a:lvl6pPr>
            <a:lvl7pPr marL="2057400" indent="0" algn="ctr">
              <a:buNone/>
              <a:defRPr sz="1350"/>
            </a:lvl7pPr>
            <a:lvl8pPr marL="2400300" indent="0" algn="ctr">
              <a:buNone/>
              <a:defRPr sz="1350"/>
            </a:lvl8pPr>
            <a:lvl9pPr marL="2743200" indent="0" algn="ctr">
              <a:buNone/>
              <a:defRPr sz="135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8A87A34-81AB-432B-8DAE-1953F412C12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3" name="Straight Connector 12"/>
          <p:cNvCxnSpPr/>
          <p:nvPr/>
        </p:nvCxnSpPr>
        <p:spPr>
          <a:xfrm flipV="1">
            <a:off x="6290132" y="3948080"/>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9144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450338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958333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571500"/>
            <a:ext cx="1971675" cy="405765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571500"/>
            <a:ext cx="5686425" cy="4057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rot="5400000" flipV="1">
            <a:off x="7543800" y="44447"/>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6509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2"/>
            </a:gs>
            <a:gs pos="100000">
              <a:schemeClr val="dk1"/>
            </a:gs>
          </a:gsLst>
          <a:lin ang="8100019" scaled="0"/>
        </a:gradFill>
        <a:effectLst/>
      </p:bgPr>
    </p:bg>
    <p:spTree>
      <p:nvGrpSpPr>
        <p:cNvPr id="1" name="Shape 9"/>
        <p:cNvGrpSpPr/>
        <p:nvPr/>
      </p:nvGrpSpPr>
      <p:grpSpPr>
        <a:xfrm>
          <a:off x="0" y="0"/>
          <a:ext cx="0" cy="0"/>
          <a:chOff x="0" y="0"/>
          <a:chExt cx="0" cy="0"/>
        </a:xfrm>
      </p:grpSpPr>
      <p:sp>
        <p:nvSpPr>
          <p:cNvPr id="11" name="Google Shape;11;p2"/>
          <p:cNvSpPr txBox="1">
            <a:spLocks noGrp="1"/>
          </p:cNvSpPr>
          <p:nvPr>
            <p:ph type="ctrTitle"/>
          </p:nvPr>
        </p:nvSpPr>
        <p:spPr>
          <a:xfrm>
            <a:off x="1037875" y="1662450"/>
            <a:ext cx="7068300" cy="1818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6800"/>
              <a:buNone/>
              <a:defRPr sz="6800">
                <a:solidFill>
                  <a:schemeClr val="lt1"/>
                </a:solidFill>
              </a:defRPr>
            </a:lvl1pPr>
            <a:lvl2pPr lvl="1" rtl="0">
              <a:lnSpc>
                <a:spcPct val="100000"/>
              </a:lnSpc>
              <a:spcBef>
                <a:spcPts val="0"/>
              </a:spcBef>
              <a:spcAft>
                <a:spcPts val="0"/>
              </a:spcAft>
              <a:buClr>
                <a:schemeClr val="lt1"/>
              </a:buClr>
              <a:buSzPts val="6800"/>
              <a:buNone/>
              <a:defRPr sz="6800">
                <a:solidFill>
                  <a:schemeClr val="lt1"/>
                </a:solidFill>
              </a:defRPr>
            </a:lvl2pPr>
            <a:lvl3pPr lvl="2" rtl="0">
              <a:lnSpc>
                <a:spcPct val="100000"/>
              </a:lnSpc>
              <a:spcBef>
                <a:spcPts val="0"/>
              </a:spcBef>
              <a:spcAft>
                <a:spcPts val="0"/>
              </a:spcAft>
              <a:buClr>
                <a:schemeClr val="lt1"/>
              </a:buClr>
              <a:buSzPts val="6800"/>
              <a:buNone/>
              <a:defRPr sz="6800">
                <a:solidFill>
                  <a:schemeClr val="lt1"/>
                </a:solidFill>
              </a:defRPr>
            </a:lvl3pPr>
            <a:lvl4pPr lvl="3" rtl="0">
              <a:lnSpc>
                <a:spcPct val="100000"/>
              </a:lnSpc>
              <a:spcBef>
                <a:spcPts val="0"/>
              </a:spcBef>
              <a:spcAft>
                <a:spcPts val="0"/>
              </a:spcAft>
              <a:buClr>
                <a:schemeClr val="lt1"/>
              </a:buClr>
              <a:buSzPts val="6800"/>
              <a:buNone/>
              <a:defRPr sz="6800">
                <a:solidFill>
                  <a:schemeClr val="lt1"/>
                </a:solidFill>
              </a:defRPr>
            </a:lvl4pPr>
            <a:lvl5pPr lvl="4" rtl="0">
              <a:lnSpc>
                <a:spcPct val="100000"/>
              </a:lnSpc>
              <a:spcBef>
                <a:spcPts val="0"/>
              </a:spcBef>
              <a:spcAft>
                <a:spcPts val="0"/>
              </a:spcAft>
              <a:buClr>
                <a:schemeClr val="lt1"/>
              </a:buClr>
              <a:buSzPts val="6800"/>
              <a:buNone/>
              <a:defRPr sz="6800">
                <a:solidFill>
                  <a:schemeClr val="lt1"/>
                </a:solidFill>
              </a:defRPr>
            </a:lvl5pPr>
            <a:lvl6pPr lvl="5" rtl="0">
              <a:lnSpc>
                <a:spcPct val="100000"/>
              </a:lnSpc>
              <a:spcBef>
                <a:spcPts val="0"/>
              </a:spcBef>
              <a:spcAft>
                <a:spcPts val="0"/>
              </a:spcAft>
              <a:buClr>
                <a:schemeClr val="lt1"/>
              </a:buClr>
              <a:buSzPts val="6800"/>
              <a:buNone/>
              <a:defRPr sz="6800">
                <a:solidFill>
                  <a:schemeClr val="lt1"/>
                </a:solidFill>
              </a:defRPr>
            </a:lvl6pPr>
            <a:lvl7pPr lvl="6" rtl="0">
              <a:lnSpc>
                <a:spcPct val="100000"/>
              </a:lnSpc>
              <a:spcBef>
                <a:spcPts val="0"/>
              </a:spcBef>
              <a:spcAft>
                <a:spcPts val="0"/>
              </a:spcAft>
              <a:buClr>
                <a:schemeClr val="lt1"/>
              </a:buClr>
              <a:buSzPts val="6800"/>
              <a:buNone/>
              <a:defRPr sz="6800">
                <a:solidFill>
                  <a:schemeClr val="lt1"/>
                </a:solidFill>
              </a:defRPr>
            </a:lvl7pPr>
            <a:lvl8pPr lvl="7" rtl="0">
              <a:lnSpc>
                <a:spcPct val="100000"/>
              </a:lnSpc>
              <a:spcBef>
                <a:spcPts val="0"/>
              </a:spcBef>
              <a:spcAft>
                <a:spcPts val="0"/>
              </a:spcAft>
              <a:buClr>
                <a:schemeClr val="lt1"/>
              </a:buClr>
              <a:buSzPts val="6800"/>
              <a:buNone/>
              <a:defRPr sz="6800">
                <a:solidFill>
                  <a:schemeClr val="lt1"/>
                </a:solidFill>
              </a:defRPr>
            </a:lvl8pPr>
            <a:lvl9pPr lvl="8" rtl="0">
              <a:lnSpc>
                <a:spcPct val="100000"/>
              </a:lnSpc>
              <a:spcBef>
                <a:spcPts val="0"/>
              </a:spcBef>
              <a:spcAft>
                <a:spcPts val="0"/>
              </a:spcAft>
              <a:buClr>
                <a:schemeClr val="lt1"/>
              </a:buClr>
              <a:buSzPts val="6800"/>
              <a:buNone/>
              <a:defRPr sz="6800">
                <a:solidFill>
                  <a:schemeClr val="lt1"/>
                </a:solidFill>
              </a:defRPr>
            </a:lvl9pPr>
          </a:lstStyle>
          <a:p>
            <a:endParaRPr/>
          </a:p>
        </p:txBody>
      </p:sp>
    </p:spTree>
    <p:extLst>
      <p:ext uri="{BB962C8B-B14F-4D97-AF65-F5344CB8AC3E}">
        <p14:creationId xmlns:p14="http://schemas.microsoft.com/office/powerpoint/2010/main" val="1167282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8" name="Google Shape;28;p6"/>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 name="Google Shape;29;p6"/>
          <p:cNvSpPr txBox="1">
            <a:spLocks noGrp="1"/>
          </p:cNvSpPr>
          <p:nvPr>
            <p:ph type="body" idx="1"/>
          </p:nvPr>
        </p:nvSpPr>
        <p:spPr>
          <a:xfrm>
            <a:off x="1037825"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 name="Google Shape;30;p6"/>
          <p:cNvSpPr txBox="1">
            <a:spLocks noGrp="1"/>
          </p:cNvSpPr>
          <p:nvPr>
            <p:ph type="body" idx="2"/>
          </p:nvPr>
        </p:nvSpPr>
        <p:spPr>
          <a:xfrm>
            <a:off x="4803623" y="1353950"/>
            <a:ext cx="3302400" cy="31554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1" name="Google Shape;31;p6"/>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37815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8100019" scaled="0"/>
        </a:gradFill>
        <a:effectLst/>
      </p:bgPr>
    </p:bg>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extLst>
      <p:ext uri="{BB962C8B-B14F-4D97-AF65-F5344CB8AC3E}">
        <p14:creationId xmlns:p14="http://schemas.microsoft.com/office/powerpoint/2010/main" val="2901401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lt2"/>
            </a:gs>
            <a:gs pos="50000">
              <a:schemeClr val="accent1"/>
            </a:gs>
            <a:gs pos="100000">
              <a:schemeClr val="accent2"/>
            </a:gs>
          </a:gsLst>
          <a:lin ang="8099331" scaled="0"/>
        </a:gra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7875" y="1323600"/>
            <a:ext cx="5654700" cy="2970900"/>
          </a:xfrm>
          <a:prstGeom prst="rect">
            <a:avLst/>
          </a:prstGeom>
        </p:spPr>
        <p:txBody>
          <a:bodyPr spcFirstLastPara="1" wrap="square" lIns="0" tIns="0" rIns="0" bIns="0" anchor="t" anchorCtr="0">
            <a:noAutofit/>
          </a:bodyPr>
          <a:lstStyle>
            <a:lvl1pPr marL="457200" lvl="0" indent="-412750" rtl="0">
              <a:lnSpc>
                <a:spcPct val="115000"/>
              </a:lnSpc>
              <a:spcBef>
                <a:spcPts val="60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1pPr>
            <a:lvl2pPr marL="914400" lvl="1"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2pPr>
            <a:lvl3pPr marL="1371600" lvl="2"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3pPr>
            <a:lvl4pPr marL="1828800" lvl="3"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4pPr>
            <a:lvl5pPr marL="2286000" lvl="4"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5pPr>
            <a:lvl6pPr marL="2743200" lvl="5"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6pPr>
            <a:lvl7pPr marL="3200400" lvl="6"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7pPr>
            <a:lvl8pPr marL="3657600" lvl="7"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8pPr>
            <a:lvl9pPr marL="4114800" lvl="8" indent="-412750" rtl="0">
              <a:lnSpc>
                <a:spcPct val="115000"/>
              </a:lnSpc>
              <a:spcBef>
                <a:spcPts val="0"/>
              </a:spcBef>
              <a:spcAft>
                <a:spcPts val="0"/>
              </a:spcAft>
              <a:buClr>
                <a:schemeClr val="lt1"/>
              </a:buClr>
              <a:buSzPts val="2900"/>
              <a:buFont typeface="Inter-Regular"/>
              <a:buChar char="■"/>
              <a:defRPr sz="2900">
                <a:solidFill>
                  <a:schemeClr val="lt1"/>
                </a:solidFill>
                <a:latin typeface="Inter-Regular"/>
                <a:ea typeface="Inter-Regular"/>
                <a:cs typeface="Inter-Regular"/>
                <a:sym typeface="Inter-Regular"/>
              </a:defRPr>
            </a:lvl9pPr>
          </a:lstStyle>
          <a:p>
            <a:endParaRPr/>
          </a:p>
        </p:txBody>
      </p:sp>
      <p:sp>
        <p:nvSpPr>
          <p:cNvPr id="19" name="Google Shape;19;p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01762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1"/>
        <p:cNvGrpSpPr/>
        <p:nvPr/>
      </p:nvGrpSpPr>
      <p:grpSpPr>
        <a:xfrm>
          <a:off x="0" y="0"/>
          <a:ext cx="0" cy="0"/>
          <a:chOff x="0" y="0"/>
          <a:chExt cx="0" cy="0"/>
        </a:xfrm>
      </p:grpSpPr>
      <p:sp>
        <p:nvSpPr>
          <p:cNvPr id="23" name="Google Shape;23;p5"/>
          <p:cNvSpPr txBox="1">
            <a:spLocks noGrp="1"/>
          </p:cNvSpPr>
          <p:nvPr>
            <p:ph type="title"/>
          </p:nvPr>
        </p:nvSpPr>
        <p:spPr>
          <a:xfrm>
            <a:off x="1037875" y="836000"/>
            <a:ext cx="70683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 name="Google Shape;24;p5"/>
          <p:cNvSpPr txBox="1">
            <a:spLocks noGrp="1"/>
          </p:cNvSpPr>
          <p:nvPr>
            <p:ph type="body" idx="1"/>
          </p:nvPr>
        </p:nvSpPr>
        <p:spPr>
          <a:xfrm>
            <a:off x="1037875" y="1353948"/>
            <a:ext cx="7068300" cy="30339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5" name="Google Shape;25;p5"/>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52961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3342531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3"/>
            <a:ext cx="5829300" cy="1097280"/>
          </a:xfrm>
        </p:spPr>
        <p:txBody>
          <a:bodyPr anchor="ctr">
            <a:normAutofit/>
          </a:bodyPr>
          <a:lstStyle>
            <a:lvl1pPr algn="r">
              <a:defRPr sz="3750" b="0" spc="150" baseline="0"/>
            </a:lvl1pPr>
          </a:lstStyle>
          <a:p>
            <a:r>
              <a:rPr lang="en-US"/>
              <a:t>Click to edit Master title style</a:t>
            </a:r>
            <a:endParaRPr lang="en-US" dirty="0"/>
          </a:p>
        </p:txBody>
      </p:sp>
      <p:sp>
        <p:nvSpPr>
          <p:cNvPr id="3" name="Text Placeholder 2"/>
          <p:cNvSpPr>
            <a:spLocks noGrp="1"/>
          </p:cNvSpPr>
          <p:nvPr>
            <p:ph type="body" idx="1"/>
          </p:nvPr>
        </p:nvSpPr>
        <p:spPr>
          <a:xfrm>
            <a:off x="6457950" y="3720103"/>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6290132" y="3948080"/>
            <a:ext cx="0" cy="6858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178485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438912"/>
            <a:ext cx="7290054" cy="112471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5"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1714500"/>
            <a:ext cx="356616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3957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1634727"/>
            <a:ext cx="3566160" cy="617220"/>
          </a:xfrm>
        </p:spPr>
        <p:txBody>
          <a:bodyPr lIns="137160" rIns="137160" anchor="ctr">
            <a:normAutofit/>
          </a:bodyPr>
          <a:lstStyle>
            <a:lvl1pPr marL="0" indent="0">
              <a:spcBef>
                <a:spcPts val="0"/>
              </a:spcBef>
              <a:spcAft>
                <a:spcPts val="0"/>
              </a:spcAft>
              <a:buNone/>
              <a:defRPr sz="1725" b="0" cap="none" baseline="0">
                <a:solidFill>
                  <a:schemeClr val="accent2">
                    <a:lumMod val="75000"/>
                  </a:schemeClr>
                </a:solidFill>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6809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1634727"/>
            <a:ext cx="3566160" cy="617220"/>
          </a:xfrm>
        </p:spPr>
        <p:txBody>
          <a:bodyPr lIns="137160" rIns="137160" anchor="ctr">
            <a:normAutofit/>
          </a:bodyPr>
          <a:lstStyle>
            <a:lvl1pPr marL="0" indent="0">
              <a:spcBef>
                <a:spcPts val="0"/>
              </a:spcBef>
              <a:spcAft>
                <a:spcPts val="0"/>
              </a:spcAft>
              <a:buNone/>
              <a:defRPr lang="en-US" sz="1725" b="0" kern="1200" cap="none" baseline="0" dirty="0">
                <a:solidFill>
                  <a:schemeClr val="accent2">
                    <a:lumMod val="75000"/>
                  </a:schemeClr>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1350"/>
              </a:spcBef>
              <a:buNone/>
            </a:pPr>
            <a:r>
              <a:rPr lang="en-US"/>
              <a:t>Click to edit Master text styles</a:t>
            </a:r>
          </a:p>
        </p:txBody>
      </p:sp>
      <p:sp>
        <p:nvSpPr>
          <p:cNvPr id="6" name="Content Placeholder 5"/>
          <p:cNvSpPr>
            <a:spLocks noGrp="1"/>
          </p:cNvSpPr>
          <p:nvPr>
            <p:ph sz="quarter" idx="4"/>
          </p:nvPr>
        </p:nvSpPr>
        <p:spPr>
          <a:xfrm>
            <a:off x="4493166" y="2225841"/>
            <a:ext cx="3566160" cy="25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891354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919191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6720193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353632"/>
            <a:ext cx="3291840" cy="1303020"/>
          </a:xfrm>
        </p:spPr>
        <p:txBody>
          <a:bodyPr>
            <a:noAutofit/>
          </a:bodyPr>
          <a:lstStyle>
            <a:lvl1pPr>
              <a:lnSpc>
                <a:spcPct val="80000"/>
              </a:lnSpc>
              <a:defRPr sz="3000"/>
            </a:lvl1pPr>
          </a:lstStyle>
          <a:p>
            <a:r>
              <a:rPr lang="en-US"/>
              <a:t>Click to edit Master title style</a:t>
            </a:r>
            <a:endParaRPr lang="en-US" dirty="0"/>
          </a:p>
        </p:txBody>
      </p:sp>
      <p:sp>
        <p:nvSpPr>
          <p:cNvPr id="3" name="Content Placeholder 2"/>
          <p:cNvSpPr>
            <a:spLocks noGrp="1"/>
          </p:cNvSpPr>
          <p:nvPr>
            <p:ph idx="1"/>
          </p:nvPr>
        </p:nvSpPr>
        <p:spPr>
          <a:xfrm>
            <a:off x="4286250" y="617220"/>
            <a:ext cx="4258818" cy="3888486"/>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1693129"/>
            <a:ext cx="3291840" cy="2821721"/>
          </a:xfrm>
        </p:spPr>
        <p:txBody>
          <a:bodyPr lIns="91440" rIns="91440">
            <a:normAutofit/>
          </a:bodyPr>
          <a:lstStyle>
            <a:lvl1pPr marL="0" indent="0">
              <a:lnSpc>
                <a:spcPct val="108000"/>
              </a:lnSpc>
              <a:spcBef>
                <a:spcPts val="45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01045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720104"/>
            <a:ext cx="5829300" cy="1097280"/>
          </a:xfrm>
        </p:spPr>
        <p:txBody>
          <a:bodyPr anchor="ctr">
            <a:normAutofit/>
          </a:bodyPr>
          <a:lstStyle>
            <a:lvl1pPr algn="r">
              <a:defRPr sz="3750" spc="15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3429000"/>
          </a:xfrm>
          <a:solidFill>
            <a:schemeClr val="accent2">
              <a:lumMod val="60000"/>
              <a:lumOff val="40000"/>
            </a:schemeClr>
          </a:solidFill>
        </p:spPr>
        <p:txBody>
          <a:bodyPr lIns="457200" tIns="365760" rIns="45720" bIns="4572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3720104"/>
            <a:ext cx="2400300" cy="1097280"/>
          </a:xfrm>
        </p:spPr>
        <p:txBody>
          <a:bodyPr lIns="91440" rIns="91440" anchor="ctr">
            <a:normAutofit/>
          </a:bodyPr>
          <a:lstStyle>
            <a:lvl1pPr marL="0" indent="0">
              <a:lnSpc>
                <a:spcPct val="100000"/>
              </a:lnSpc>
              <a:spcBef>
                <a:spcPts val="0"/>
              </a:spcBef>
              <a:buNone/>
              <a:defRPr sz="135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6290132" y="3948080"/>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12103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438912"/>
            <a:ext cx="7290054" cy="11247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714500"/>
            <a:ext cx="7290055" cy="301752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4853028"/>
            <a:ext cx="1615607"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fld id="{48A87A34-81AB-432B-8DAE-1953F412C126}" type="datetimeFigureOut">
              <a:rPr lang="en-US" smtClean="0"/>
              <a:pPr/>
              <a:t>10/23/2024</a:t>
            </a:fld>
            <a:endParaRPr lang="en-US" dirty="0"/>
          </a:p>
        </p:txBody>
      </p:sp>
      <p:sp>
        <p:nvSpPr>
          <p:cNvPr id="5" name="Footer Placeholder 4"/>
          <p:cNvSpPr>
            <a:spLocks noGrp="1"/>
          </p:cNvSpPr>
          <p:nvPr>
            <p:ph type="ftr" sz="quarter" idx="3"/>
          </p:nvPr>
        </p:nvSpPr>
        <p:spPr>
          <a:xfrm>
            <a:off x="3632200" y="4853028"/>
            <a:ext cx="4426094" cy="205740"/>
          </a:xfrm>
          <a:prstGeom prst="rect">
            <a:avLst/>
          </a:prstGeom>
        </p:spPr>
        <p:txBody>
          <a:bodyPr vert="horz" lIns="91440" tIns="45720" rIns="91440" bIns="45720" rtlCol="0" anchor="ctr"/>
          <a:lstStyle>
            <a:lvl1pPr algn="r">
              <a:defRPr sz="75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4853028"/>
            <a:ext cx="730250" cy="205740"/>
          </a:xfrm>
          <a:prstGeom prst="rect">
            <a:avLst/>
          </a:prstGeom>
        </p:spPr>
        <p:txBody>
          <a:bodyPr vert="horz" lIns="91440" tIns="45720" rIns="91440" bIns="45720" rtlCol="0" anchor="ctr"/>
          <a:lstStyle>
            <a:lvl1pPr algn="l">
              <a:defRPr sz="75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8" name="Straight Connector 7"/>
          <p:cNvCxnSpPr/>
          <p:nvPr/>
        </p:nvCxnSpPr>
        <p:spPr>
          <a:xfrm flipV="1">
            <a:off x="571500" y="61974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452729"/>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transition>
    <p:fade thruBlk="1"/>
  </p:transition>
  <p:hf hdr="0" ftr="0" dt="0"/>
  <p:txStyles>
    <p:titleStyle>
      <a:lvl1pPr algn="l" defTabSz="685800" rtl="0" eaLnBrk="1" latinLnBrk="0" hangingPunct="1">
        <a:lnSpc>
          <a:spcPct val="80000"/>
        </a:lnSpc>
        <a:spcBef>
          <a:spcPct val="0"/>
        </a:spcBef>
        <a:buNone/>
        <a:defRPr sz="3750" kern="1200" cap="all" spc="75" baseline="0">
          <a:solidFill>
            <a:schemeClr val="tx1">
              <a:lumMod val="95000"/>
              <a:lumOff val="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2"/>
        </a:buClr>
        <a:buSzPct val="100000"/>
        <a:buFont typeface="Tw Cen MT" panose="020B0602020104020603" pitchFamily="34" charset="0"/>
        <a:buChar char=" "/>
        <a:defRPr sz="1650" kern="1200">
          <a:solidFill>
            <a:schemeClr val="tx1"/>
          </a:solidFill>
          <a:latin typeface="+mn-lt"/>
          <a:ea typeface="+mn-ea"/>
          <a:cs typeface="+mn-cs"/>
        </a:defRPr>
      </a:lvl1pPr>
      <a:lvl2pPr marL="19888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350" kern="1200">
          <a:solidFill>
            <a:schemeClr val="tx1"/>
          </a:solidFill>
          <a:latin typeface="+mn-lt"/>
          <a:ea typeface="+mn-ea"/>
          <a:cs typeface="+mn-cs"/>
        </a:defRPr>
      </a:lvl2pPr>
      <a:lvl3pPr marL="3360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3pPr>
      <a:lvl4pPr marL="44577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4pPr>
      <a:lvl5pPr marL="58293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5pPr>
      <a:lvl6pPr marL="685800"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6pPr>
      <a:lvl7pPr marL="795528"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7pPr>
      <a:lvl8pPr marL="912114"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8pPr>
      <a:lvl9pPr marL="1021842" indent="-102870" algn="l" defTabSz="685800" rtl="0" eaLnBrk="1" latinLnBrk="0" hangingPunct="1">
        <a:lnSpc>
          <a:spcPct val="90000"/>
        </a:lnSpc>
        <a:spcBef>
          <a:spcPts val="150"/>
        </a:spcBef>
        <a:spcAft>
          <a:spcPts val="300"/>
        </a:spcAft>
        <a:buClr>
          <a:schemeClr val="accent2"/>
        </a:buClr>
        <a:buFont typeface="Wingdings 3" pitchFamily="18"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37875" y="956930"/>
            <a:ext cx="7068300" cy="252412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Bank Loan EDA case study</a:t>
            </a:r>
            <a:br>
              <a:rPr lang="en-US" dirty="0"/>
            </a:br>
            <a:br>
              <a:rPr lang="en-US" dirty="0"/>
            </a:br>
            <a:r>
              <a:rPr lang="en-US" sz="1800" b="1" dirty="0"/>
              <a:t>Prepared By:</a:t>
            </a:r>
            <a:br>
              <a:rPr lang="en-US" sz="1800" b="1" dirty="0"/>
            </a:br>
            <a:r>
              <a:rPr lang="en-US" sz="1800" b="1" dirty="0" err="1"/>
              <a:t>Rijumani</a:t>
            </a:r>
            <a:r>
              <a:rPr lang="en-US" sz="1800" b="1" dirty="0"/>
              <a:t> Deka</a:t>
            </a:r>
            <a:br>
              <a:rPr lang="en-US" sz="1800" b="1" dirty="0"/>
            </a:br>
            <a:r>
              <a:rPr lang="en-US" sz="1800" b="1" dirty="0"/>
              <a:t>Saad Teli</a:t>
            </a:r>
            <a:endParaRPr sz="1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174F0DB1-964F-97FC-2E48-685357E10B8D}"/>
              </a:ext>
            </a:extLst>
          </p:cNvPr>
          <p:cNvPicPr>
            <a:picLocks noChangeAspect="1"/>
          </p:cNvPicPr>
          <p:nvPr/>
        </p:nvPicPr>
        <p:blipFill>
          <a:blip r:embed="rId3"/>
          <a:stretch>
            <a:fillRect/>
          </a:stretch>
        </p:blipFill>
        <p:spPr>
          <a:xfrm>
            <a:off x="1645914" y="377185"/>
            <a:ext cx="5852172" cy="43891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5CA81-B520-45C6-9D72-5E301E27DEC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EB77DCC6-6B30-3449-4981-B4C2F0D0EB17}"/>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218618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0F1426-1E54-3544-D24D-94FCEDC321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4" name="Picture 3">
            <a:extLst>
              <a:ext uri="{FF2B5EF4-FFF2-40B4-BE49-F238E27FC236}">
                <a16:creationId xmlns:a16="http://schemas.microsoft.com/office/drawing/2014/main" id="{9735E202-6419-40EF-E90E-0AF6A997CDC4}"/>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2042317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6136D8-B9A3-6E75-D6FD-4A6FA0AA9B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5">
            <a:extLst>
              <a:ext uri="{FF2B5EF4-FFF2-40B4-BE49-F238E27FC236}">
                <a16:creationId xmlns:a16="http://schemas.microsoft.com/office/drawing/2014/main" id="{5694075C-7B8E-D11E-237C-DB2DB60B9DE2}"/>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3158291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1391E1-F499-A88F-AAAC-7889DD8F1F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4" name="Picture 3">
            <a:extLst>
              <a:ext uri="{FF2B5EF4-FFF2-40B4-BE49-F238E27FC236}">
                <a16:creationId xmlns:a16="http://schemas.microsoft.com/office/drawing/2014/main" id="{88834D5B-43CD-A1BF-DA34-6ECA9EB874FA}"/>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44002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A32214-BD9F-AC2F-049D-041464A5F9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4" name="Picture 3">
            <a:extLst>
              <a:ext uri="{FF2B5EF4-FFF2-40B4-BE49-F238E27FC236}">
                <a16:creationId xmlns:a16="http://schemas.microsoft.com/office/drawing/2014/main" id="{4F49DEC8-D845-88E4-FFA9-4D9FA0C019DD}"/>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3322340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A61DDE-43D0-9B55-C1CA-7A908A26C7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4" name="Picture 3">
            <a:extLst>
              <a:ext uri="{FF2B5EF4-FFF2-40B4-BE49-F238E27FC236}">
                <a16:creationId xmlns:a16="http://schemas.microsoft.com/office/drawing/2014/main" id="{2254B750-A414-8E04-7D56-D36C6D2DAA8A}"/>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2171567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D01222-19C0-36D0-7B91-755F29E04A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3">
            <a:extLst>
              <a:ext uri="{FF2B5EF4-FFF2-40B4-BE49-F238E27FC236}">
                <a16:creationId xmlns:a16="http://schemas.microsoft.com/office/drawing/2014/main" id="{D21BD173-D187-71D7-9203-4F17ACD6646B}"/>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2872771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B586C-011C-DBF1-C512-FB961922A3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4" name="Picture 3">
            <a:extLst>
              <a:ext uri="{FF2B5EF4-FFF2-40B4-BE49-F238E27FC236}">
                <a16:creationId xmlns:a16="http://schemas.microsoft.com/office/drawing/2014/main" id="{C05C9DA1-1CCC-D8D7-7A35-8214580EE7D8}"/>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3680068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8E171E-350B-474A-2A2E-794CED17C0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4" name="Picture 3">
            <a:extLst>
              <a:ext uri="{FF2B5EF4-FFF2-40B4-BE49-F238E27FC236}">
                <a16:creationId xmlns:a16="http://schemas.microsoft.com/office/drawing/2014/main" id="{1A1319E5-33B1-6EFF-0575-9846D8C62BA4}"/>
              </a:ext>
            </a:extLst>
          </p:cNvPr>
          <p:cNvPicPr>
            <a:picLocks noChangeAspect="1"/>
          </p:cNvPicPr>
          <p:nvPr/>
        </p:nvPicPr>
        <p:blipFill>
          <a:blip r:embed="rId2"/>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2525787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322E-AC58-400B-B321-69A5AD965BAA}"/>
              </a:ext>
            </a:extLst>
          </p:cNvPr>
          <p:cNvSpPr>
            <a:spLocks noGrp="1"/>
          </p:cNvSpPr>
          <p:nvPr>
            <p:ph type="title"/>
          </p:nvPr>
        </p:nvSpPr>
        <p:spPr/>
        <p:txBody>
          <a:bodyPr/>
          <a:lstStyle/>
          <a:p>
            <a:r>
              <a:rPr lang="en-US" dirty="0"/>
              <a:t>Problem statement</a:t>
            </a:r>
          </a:p>
        </p:txBody>
      </p:sp>
      <p:sp>
        <p:nvSpPr>
          <p:cNvPr id="3" name="Text Placeholder 2">
            <a:extLst>
              <a:ext uri="{FF2B5EF4-FFF2-40B4-BE49-F238E27FC236}">
                <a16:creationId xmlns:a16="http://schemas.microsoft.com/office/drawing/2014/main" id="{E6AB293C-1B47-4243-8A76-09B938214930}"/>
              </a:ext>
            </a:extLst>
          </p:cNvPr>
          <p:cNvSpPr>
            <a:spLocks noGrp="1"/>
          </p:cNvSpPr>
          <p:nvPr>
            <p:ph type="body" idx="1"/>
          </p:nvPr>
        </p:nvSpPr>
        <p:spPr/>
        <p:txBody>
          <a:bodyPr/>
          <a:lstStyle/>
          <a:p>
            <a:r>
              <a:rPr lang="en-US" b="0" i="0" dirty="0">
                <a:effectLst/>
                <a:latin typeface="Merriweather"/>
              </a:rPr>
              <a:t>The loan providing companies find it hard to give loans to the people due to their insufficient or non-existent credit history. Because of that, some consumers use it as their advantage by becoming a defaulter</a:t>
            </a:r>
            <a:r>
              <a:rPr lang="en-US" b="0" i="0" dirty="0">
                <a:solidFill>
                  <a:srgbClr val="091E42"/>
                </a:solidFill>
                <a:effectLst/>
                <a:latin typeface="Merriweather"/>
              </a:rPr>
              <a:t>.</a:t>
            </a:r>
          </a:p>
          <a:p>
            <a:r>
              <a:rPr lang="en-US" b="0" i="0" dirty="0">
                <a:effectLst/>
                <a:latin typeface="Merriweather"/>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endParaRPr lang="en-US" dirty="0"/>
          </a:p>
        </p:txBody>
      </p:sp>
      <p:sp>
        <p:nvSpPr>
          <p:cNvPr id="4" name="Slide Number Placeholder 3">
            <a:extLst>
              <a:ext uri="{FF2B5EF4-FFF2-40B4-BE49-F238E27FC236}">
                <a16:creationId xmlns:a16="http://schemas.microsoft.com/office/drawing/2014/main" id="{9E5EF3DA-620B-4DFC-A545-6D87D6041D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859948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81BE-184F-452B-8B9F-1FDDE52121BE}"/>
              </a:ext>
            </a:extLst>
          </p:cNvPr>
          <p:cNvSpPr>
            <a:spLocks noGrp="1"/>
          </p:cNvSpPr>
          <p:nvPr>
            <p:ph type="title"/>
          </p:nvPr>
        </p:nvSpPr>
        <p:spPr/>
        <p:txBody>
          <a:bodyPr/>
          <a:lstStyle/>
          <a:p>
            <a:r>
              <a:rPr lang="en-US" dirty="0"/>
              <a:t>Recommendations &amp; </a:t>
            </a:r>
            <a:r>
              <a:rPr lang="en-US" dirty="0" err="1"/>
              <a:t>conclutions</a:t>
            </a:r>
            <a:endParaRPr lang="en-US" dirty="0"/>
          </a:p>
        </p:txBody>
      </p:sp>
      <p:sp>
        <p:nvSpPr>
          <p:cNvPr id="3" name="Text Placeholder 2">
            <a:extLst>
              <a:ext uri="{FF2B5EF4-FFF2-40B4-BE49-F238E27FC236}">
                <a16:creationId xmlns:a16="http://schemas.microsoft.com/office/drawing/2014/main" id="{C07DC1FF-2A86-465F-8918-DC6751D26CAD}"/>
              </a:ext>
            </a:extLst>
          </p:cNvPr>
          <p:cNvSpPr>
            <a:spLocks noGrp="1"/>
          </p:cNvSpPr>
          <p:nvPr>
            <p:ph type="body" idx="1"/>
          </p:nvPr>
        </p:nvSpPr>
        <p:spPr>
          <a:xfrm>
            <a:off x="1037825" y="1353949"/>
            <a:ext cx="3302400" cy="3430701"/>
          </a:xfrm>
        </p:spPr>
        <p:txBody>
          <a:bodyPr/>
          <a:lstStyle/>
          <a:p>
            <a:r>
              <a:rPr lang="en-US" sz="1400" dirty="0"/>
              <a:t>1</a:t>
            </a:r>
          </a:p>
          <a:p>
            <a:r>
              <a:rPr lang="en-US" sz="1400" dirty="0"/>
              <a:t>2</a:t>
            </a:r>
          </a:p>
          <a:p>
            <a:endParaRPr lang="en-US" sz="1400" dirty="0"/>
          </a:p>
          <a:p>
            <a:endParaRPr lang="en-US" sz="1400" dirty="0"/>
          </a:p>
        </p:txBody>
      </p:sp>
      <p:sp>
        <p:nvSpPr>
          <p:cNvPr id="4" name="Text Placeholder 3">
            <a:extLst>
              <a:ext uri="{FF2B5EF4-FFF2-40B4-BE49-F238E27FC236}">
                <a16:creationId xmlns:a16="http://schemas.microsoft.com/office/drawing/2014/main" id="{CED88C77-71DB-4C1E-9077-652E0F8FADC3}"/>
              </a:ext>
            </a:extLst>
          </p:cNvPr>
          <p:cNvSpPr>
            <a:spLocks noGrp="1"/>
          </p:cNvSpPr>
          <p:nvPr>
            <p:ph type="body" idx="2"/>
          </p:nvPr>
        </p:nvSpPr>
        <p:spPr/>
        <p:txBody>
          <a:bodyPr/>
          <a:lstStyle/>
          <a:p>
            <a:r>
              <a:rPr lang="en-US" dirty="0"/>
              <a:t>1 </a:t>
            </a:r>
          </a:p>
        </p:txBody>
      </p:sp>
      <p:sp>
        <p:nvSpPr>
          <p:cNvPr id="5" name="Slide Number Placeholder 4">
            <a:extLst>
              <a:ext uri="{FF2B5EF4-FFF2-40B4-BE49-F238E27FC236}">
                <a16:creationId xmlns:a16="http://schemas.microsoft.com/office/drawing/2014/main" id="{2D21AE89-0912-4A94-9D4E-F4D10CC0A3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190839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9" name="Google Shape;309;p34"/>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307" name="Google Shape;307;p34"/>
          <p:cNvSpPr txBox="1">
            <a:spLocks noGrp="1"/>
          </p:cNvSpPr>
          <p:nvPr>
            <p:ph type="ctrTitle" idx="4294967295"/>
          </p:nvPr>
        </p:nvSpPr>
        <p:spPr>
          <a:xfrm>
            <a:off x="0" y="974725"/>
            <a:ext cx="5889625" cy="96837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6800" dirty="0"/>
              <a:t>Thanks!</a:t>
            </a:r>
            <a:endParaRPr sz="6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AADF-59FA-4DFA-985A-FBBE6B89E42B}"/>
              </a:ext>
            </a:extLst>
          </p:cNvPr>
          <p:cNvSpPr>
            <a:spLocks noGrp="1"/>
          </p:cNvSpPr>
          <p:nvPr>
            <p:ph type="title"/>
          </p:nvPr>
        </p:nvSpPr>
        <p:spPr/>
        <p:txBody>
          <a:bodyPr/>
          <a:lstStyle/>
          <a:p>
            <a:r>
              <a:rPr lang="en-US" dirty="0"/>
              <a:t>Analysis Done</a:t>
            </a:r>
          </a:p>
        </p:txBody>
      </p:sp>
      <p:sp>
        <p:nvSpPr>
          <p:cNvPr id="3" name="Text Placeholder 2">
            <a:extLst>
              <a:ext uri="{FF2B5EF4-FFF2-40B4-BE49-F238E27FC236}">
                <a16:creationId xmlns:a16="http://schemas.microsoft.com/office/drawing/2014/main" id="{35B1F083-44D9-4006-AA40-34C029D2B138}"/>
              </a:ext>
            </a:extLst>
          </p:cNvPr>
          <p:cNvSpPr>
            <a:spLocks noGrp="1"/>
          </p:cNvSpPr>
          <p:nvPr>
            <p:ph type="body" idx="1"/>
          </p:nvPr>
        </p:nvSpPr>
        <p:spPr/>
        <p:txBody>
          <a:bodyPr/>
          <a:lstStyle/>
          <a:p>
            <a:pPr marL="76200" indent="0">
              <a:buNone/>
            </a:pPr>
            <a:r>
              <a:rPr lang="en-US" sz="2400" b="1" dirty="0"/>
              <a:t>Steps</a:t>
            </a:r>
          </a:p>
          <a:p>
            <a:r>
              <a:rPr lang="en-US" sz="2000" dirty="0"/>
              <a:t>Data Understanding &amp; preparation</a:t>
            </a:r>
          </a:p>
          <a:p>
            <a:r>
              <a:rPr lang="en-US" sz="2000" dirty="0"/>
              <a:t>Data cleaning &amp; Manipulation</a:t>
            </a:r>
          </a:p>
          <a:p>
            <a:r>
              <a:rPr lang="en-US" sz="2000" dirty="0"/>
              <a:t>Data Analysis-</a:t>
            </a:r>
          </a:p>
          <a:p>
            <a:pPr marL="76200" indent="0">
              <a:buNone/>
            </a:pPr>
            <a:r>
              <a:rPr lang="en-US" sz="2000" dirty="0"/>
              <a:t>                     univariate</a:t>
            </a:r>
          </a:p>
          <a:p>
            <a:pPr marL="76200" indent="0">
              <a:buNone/>
            </a:pPr>
            <a:r>
              <a:rPr lang="en-US" sz="2000" dirty="0"/>
              <a:t>                Bivariate</a:t>
            </a:r>
          </a:p>
          <a:p>
            <a:r>
              <a:rPr lang="en-US" sz="2000" dirty="0"/>
              <a:t>Presentation &amp; recommendations</a:t>
            </a:r>
          </a:p>
          <a:p>
            <a:pPr marL="76200" indent="0">
              <a:buNone/>
            </a:pPr>
            <a:endParaRPr lang="en-US" dirty="0"/>
          </a:p>
          <a:p>
            <a:endParaRPr lang="en-US" dirty="0"/>
          </a:p>
        </p:txBody>
      </p:sp>
      <p:sp>
        <p:nvSpPr>
          <p:cNvPr id="4" name="Slide Number Placeholder 3">
            <a:extLst>
              <a:ext uri="{FF2B5EF4-FFF2-40B4-BE49-F238E27FC236}">
                <a16:creationId xmlns:a16="http://schemas.microsoft.com/office/drawing/2014/main" id="{6094605D-AEBA-4D3E-9B38-3E942D3B02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09025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2" name="Title 1">
            <a:extLst>
              <a:ext uri="{FF2B5EF4-FFF2-40B4-BE49-F238E27FC236}">
                <a16:creationId xmlns:a16="http://schemas.microsoft.com/office/drawing/2014/main" id="{8634D459-C422-4BA6-B56A-E29FC2F935D4}"/>
              </a:ext>
            </a:extLst>
          </p:cNvPr>
          <p:cNvSpPr>
            <a:spLocks noGrp="1" noChangeArrowheads="1"/>
          </p:cNvSpPr>
          <p:nvPr>
            <p:ph type="title"/>
          </p:nvPr>
        </p:nvSpPr>
        <p:spPr bwMode="auto">
          <a:xfrm>
            <a:off x="1038225" y="880368"/>
            <a:ext cx="5615320" cy="30777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rgbClr val="408080"/>
                </a:solidFill>
                <a:effectLst/>
                <a:latin typeface="Courier New" panose="02070309020205020404" pitchFamily="49" charset="0"/>
              </a:rPr>
              <a:t>Data Understanding and preparation</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4" name="Google Shape;64;p13"/>
          <p:cNvSpPr txBox="1">
            <a:spLocks noGrp="1"/>
          </p:cNvSpPr>
          <p:nvPr>
            <p:ph type="body" idx="1"/>
          </p:nvPr>
        </p:nvSpPr>
        <p:spPr>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800" dirty="0"/>
              <a:t>Data Understanding and Preparation</a:t>
            </a:r>
          </a:p>
          <a:p>
            <a:pPr marL="0" lvl="0" indent="0" algn="l" rtl="0">
              <a:spcBef>
                <a:spcPts val="600"/>
              </a:spcBef>
              <a:spcAft>
                <a:spcPts val="0"/>
              </a:spcAft>
              <a:buClr>
                <a:schemeClr val="dk1"/>
              </a:buClr>
              <a:buSzPts val="1100"/>
              <a:buFont typeface="Arial"/>
              <a:buNone/>
            </a:pPr>
            <a:r>
              <a:rPr lang="en-US" sz="1400" dirty="0">
                <a:latin typeface="+mn-lt"/>
              </a:rPr>
              <a:t>Step1:Data sourcing</a:t>
            </a:r>
          </a:p>
          <a:p>
            <a:pPr marL="0" lvl="0" indent="0" algn="l" rtl="0">
              <a:spcBef>
                <a:spcPts val="600"/>
              </a:spcBef>
              <a:spcAft>
                <a:spcPts val="0"/>
              </a:spcAft>
              <a:buClr>
                <a:schemeClr val="dk1"/>
              </a:buClr>
              <a:buSzPts val="1100"/>
              <a:buFont typeface="Arial"/>
              <a:buNone/>
            </a:pPr>
            <a:r>
              <a:rPr lang="en-US" sz="1400" dirty="0"/>
              <a:t>a: Imported the CSV files and then read the data</a:t>
            </a:r>
          </a:p>
          <a:p>
            <a:pPr marL="0" lvl="0" indent="0" algn="l" rtl="0">
              <a:spcBef>
                <a:spcPts val="600"/>
              </a:spcBef>
              <a:spcAft>
                <a:spcPts val="0"/>
              </a:spcAft>
              <a:buClr>
                <a:schemeClr val="dk1"/>
              </a:buClr>
              <a:buSzPts val="1100"/>
              <a:buFont typeface="Arial"/>
              <a:buNone/>
            </a:pPr>
            <a:r>
              <a:rPr lang="en-US" sz="1400" dirty="0"/>
              <a:t>B: Data Inspection: </a:t>
            </a:r>
            <a:r>
              <a:rPr lang="en-US" sz="1400" dirty="0">
                <a:latin typeface="+mn-lt"/>
              </a:rPr>
              <a:t>we checked the shape of the data, as well as checked data, checked the data type of the given data, and Inspected the data frame for dimensions, null values, and summary of different numeric columns.</a:t>
            </a:r>
          </a:p>
          <a:p>
            <a:pPr marL="0" lvl="0" indent="0" algn="l" rtl="0">
              <a:spcBef>
                <a:spcPts val="600"/>
              </a:spcBef>
              <a:spcAft>
                <a:spcPts val="0"/>
              </a:spcAft>
              <a:buClr>
                <a:schemeClr val="dk1"/>
              </a:buClr>
              <a:buSzPts val="1100"/>
              <a:buFont typeface="Arial"/>
              <a:buNone/>
            </a:pPr>
            <a:r>
              <a:rPr lang="en-US" sz="1400" dirty="0"/>
              <a:t>C: Inspecting Null Values </a:t>
            </a:r>
            <a:r>
              <a:rPr lang="en-US" sz="1400" dirty="0">
                <a:latin typeface="+mn-lt"/>
              </a:rPr>
              <a:t>in rows which are greater than 50%,</a:t>
            </a:r>
          </a:p>
          <a:p>
            <a:pPr marL="0" lvl="0" indent="0" algn="l" rtl="0">
              <a:spcBef>
                <a:spcPts val="600"/>
              </a:spcBef>
              <a:spcAft>
                <a:spcPts val="0"/>
              </a:spcAft>
              <a:buClr>
                <a:schemeClr val="dk1"/>
              </a:buClr>
              <a:buSzPts val="1100"/>
              <a:buFont typeface="Arial"/>
              <a:buNone/>
            </a:pPr>
            <a:r>
              <a:rPr lang="en-US" sz="1400" dirty="0"/>
              <a:t>-</a:t>
            </a:r>
            <a:r>
              <a:rPr lang="en-US" sz="1400" dirty="0">
                <a:latin typeface="+mn-lt"/>
              </a:rPr>
              <a:t>Checked columns with missing values &amp; dropped columns with missing values greater than 50%</a:t>
            </a:r>
          </a:p>
          <a:p>
            <a:pPr marL="0" lvl="0" indent="0" algn="l" rtl="0">
              <a:spcBef>
                <a:spcPts val="600"/>
              </a:spcBef>
              <a:spcAft>
                <a:spcPts val="0"/>
              </a:spcAft>
              <a:buClr>
                <a:schemeClr val="dk1"/>
              </a:buClr>
              <a:buSzPts val="1100"/>
              <a:buFont typeface="Arial"/>
              <a:buNone/>
            </a:pPr>
            <a:endParaRPr sz="1400" dirty="0"/>
          </a:p>
        </p:txBody>
      </p:sp>
      <p:sp>
        <p:nvSpPr>
          <p:cNvPr id="63" name="Google Shape;63;p13"/>
          <p:cNvSpPr txBox="1">
            <a:spLocks noGrp="1"/>
          </p:cNvSpPr>
          <p:nvPr>
            <p:ph type="body" idx="2"/>
          </p:nvPr>
        </p:nvSpPr>
        <p:spPr>
          <a:xfrm>
            <a:off x="4803623" y="1353950"/>
            <a:ext cx="3302400" cy="36371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US" sz="1100" b="1" dirty="0"/>
              <a:t>-</a:t>
            </a:r>
            <a:r>
              <a:rPr lang="en-US" sz="1200" b="1" dirty="0">
                <a:latin typeface="+mn-lt"/>
              </a:rPr>
              <a:t>impute values for columns with missing values of </a:t>
            </a:r>
            <a:r>
              <a:rPr lang="en-US" sz="1200" b="1" dirty="0" err="1">
                <a:latin typeface="+mn-lt"/>
              </a:rPr>
              <a:t>aprox</a:t>
            </a:r>
            <a:r>
              <a:rPr lang="en-US" sz="1200" b="1" dirty="0">
                <a:latin typeface="+mn-lt"/>
              </a:rPr>
              <a:t>. 13% and then </a:t>
            </a:r>
            <a:r>
              <a:rPr lang="en-US" sz="1200" b="1" dirty="0" err="1">
                <a:latin typeface="+mn-lt"/>
              </a:rPr>
              <a:t>uniques</a:t>
            </a:r>
            <a:r>
              <a:rPr lang="en-US" sz="1200" b="1" dirty="0">
                <a:latin typeface="+mn-lt"/>
              </a:rPr>
              <a:t> values are less and these columns give day, week, month, year </a:t>
            </a:r>
            <a:r>
              <a:rPr lang="en-US" sz="1200" b="1" dirty="0" err="1">
                <a:latin typeface="+mn-lt"/>
              </a:rPr>
              <a:t>etc</a:t>
            </a:r>
            <a:r>
              <a:rPr lang="en-US" sz="1200" b="1" dirty="0">
                <a:latin typeface="+mn-lt"/>
              </a:rPr>
              <a:t> we can replace null values with 0</a:t>
            </a:r>
          </a:p>
          <a:p>
            <a:pPr marL="0" lvl="0" indent="0" algn="l" rtl="0">
              <a:spcBef>
                <a:spcPts val="600"/>
              </a:spcBef>
              <a:spcAft>
                <a:spcPts val="0"/>
              </a:spcAft>
              <a:buClr>
                <a:schemeClr val="dk1"/>
              </a:buClr>
              <a:buSzPts val="1100"/>
              <a:buFont typeface="Arial"/>
              <a:buNone/>
            </a:pPr>
            <a:r>
              <a:rPr lang="en-US" sz="1200" b="1" dirty="0">
                <a:latin typeface="+mn-lt"/>
              </a:rPr>
              <a:t>-Dropped unwanted columns</a:t>
            </a:r>
          </a:p>
          <a:p>
            <a:pPr marL="0" lvl="0" indent="0" algn="l" rtl="0">
              <a:spcBef>
                <a:spcPts val="600"/>
              </a:spcBef>
              <a:spcAft>
                <a:spcPts val="0"/>
              </a:spcAft>
              <a:buClr>
                <a:schemeClr val="dk1"/>
              </a:buClr>
              <a:buSzPts val="1100"/>
              <a:buFont typeface="Arial"/>
              <a:buNone/>
            </a:pPr>
            <a:r>
              <a:rPr lang="en-US" sz="1200" b="1" dirty="0">
                <a:latin typeface="+mn-lt"/>
              </a:rPr>
              <a:t>-changed ID to Object &amp; checked datatypes of columns</a:t>
            </a:r>
          </a:p>
          <a:p>
            <a:pPr marL="0" lvl="0" indent="0" algn="l" rtl="0">
              <a:spcBef>
                <a:spcPts val="600"/>
              </a:spcBef>
              <a:spcAft>
                <a:spcPts val="0"/>
              </a:spcAft>
              <a:buClr>
                <a:schemeClr val="dk1"/>
              </a:buClr>
              <a:buSzPts val="1100"/>
              <a:buFont typeface="Arial"/>
              <a:buNone/>
            </a:pPr>
            <a:r>
              <a:rPr lang="en-US" sz="1200" b="1" dirty="0"/>
              <a:t>-converted negative values to positive</a:t>
            </a:r>
          </a:p>
          <a:p>
            <a:pPr marL="0" lvl="0" indent="0" algn="l" rtl="0">
              <a:spcBef>
                <a:spcPts val="600"/>
              </a:spcBef>
              <a:spcAft>
                <a:spcPts val="0"/>
              </a:spcAft>
              <a:buClr>
                <a:schemeClr val="dk1"/>
              </a:buClr>
              <a:buSzPts val="1100"/>
              <a:buFont typeface="Arial"/>
              <a:buNone/>
            </a:pPr>
            <a:r>
              <a:rPr lang="en-US" sz="1200" b="1" dirty="0"/>
              <a:t>-divided income into credit groups</a:t>
            </a:r>
          </a:p>
          <a:p>
            <a:pPr marL="0" lvl="0" indent="0" algn="l" rtl="0">
              <a:spcBef>
                <a:spcPts val="600"/>
              </a:spcBef>
              <a:spcAft>
                <a:spcPts val="0"/>
              </a:spcAft>
              <a:buClr>
                <a:schemeClr val="dk1"/>
              </a:buClr>
              <a:buSzPts val="1100"/>
              <a:buFont typeface="Arial"/>
              <a:buNone/>
            </a:pPr>
            <a:r>
              <a:rPr lang="en-US" sz="1200" b="1" dirty="0"/>
              <a:t>-</a:t>
            </a:r>
            <a:r>
              <a:rPr lang="en-US" sz="1200" i="0" dirty="0">
                <a:effectLst/>
                <a:latin typeface="+mn-lt"/>
              </a:rPr>
              <a:t>variables indicate number of days, </a:t>
            </a:r>
            <a:r>
              <a:rPr lang="en-US" sz="1200" i="0" dirty="0" err="1">
                <a:effectLst/>
                <a:latin typeface="+mn-lt"/>
              </a:rPr>
              <a:t>hrs</a:t>
            </a:r>
            <a:r>
              <a:rPr lang="en-US" sz="1200" i="0" dirty="0">
                <a:effectLst/>
                <a:latin typeface="+mn-lt"/>
              </a:rPr>
              <a:t>, months, etc. we can conclude that these are columns with categorical </a:t>
            </a:r>
            <a:r>
              <a:rPr lang="en-US" sz="1200" i="0" dirty="0" err="1">
                <a:effectLst/>
                <a:latin typeface="+mn-lt"/>
              </a:rPr>
              <a:t>values.And</a:t>
            </a:r>
            <a:r>
              <a:rPr lang="en-US" sz="1200" i="0" dirty="0">
                <a:effectLst/>
                <a:latin typeface="+mn-lt"/>
              </a:rPr>
              <a:t> regarding the null values, as it can be seen from the data above, since these are categorical columns, and there mode value is 0 for all these variables. so, it is safe to impute the null values with 0.</a:t>
            </a:r>
          </a:p>
          <a:p>
            <a:pPr marL="0" lvl="0" indent="0" algn="l" rtl="0">
              <a:spcBef>
                <a:spcPts val="600"/>
              </a:spcBef>
              <a:spcAft>
                <a:spcPts val="0"/>
              </a:spcAft>
              <a:buClr>
                <a:schemeClr val="dk1"/>
              </a:buClr>
              <a:buSzPts val="1100"/>
              <a:buFont typeface="Arial"/>
              <a:buNone/>
            </a:pPr>
            <a:endParaRPr sz="1100" b="1" dirty="0"/>
          </a:p>
        </p:txBody>
      </p:sp>
      <p:sp>
        <p:nvSpPr>
          <p:cNvPr id="66" name="Google Shape;66;p1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Data cleaning &amp; Manipulation</a:t>
            </a:r>
            <a:endParaRPr dirty="0"/>
          </a:p>
        </p:txBody>
      </p:sp>
      <p:sp>
        <p:nvSpPr>
          <p:cNvPr id="80" name="Google Shape;80;p15"/>
          <p:cNvSpPr txBox="1">
            <a:spLocks noGrp="1"/>
          </p:cNvSpPr>
          <p:nvPr>
            <p:ph type="subTitle" idx="1"/>
          </p:nvPr>
        </p:nvSpPr>
        <p:spPr>
          <a:xfrm>
            <a:off x="1037875" y="2774327"/>
            <a:ext cx="7244888" cy="1436166"/>
          </a:xfrm>
          <a:prstGeom prst="rect">
            <a:avLst/>
          </a:prstGeom>
        </p:spPr>
        <p:txBody>
          <a:bodyPr spcFirstLastPara="1" wrap="square" lIns="0" tIns="0" rIns="0" bIns="0" anchor="t" anchorCtr="0">
            <a:noAutofit/>
          </a:bodyPr>
          <a:lstStyle/>
          <a:p>
            <a:pPr marL="0" indent="0"/>
            <a:r>
              <a:rPr lang="en-US" sz="1600" b="0" i="0" dirty="0">
                <a:solidFill>
                  <a:schemeClr val="bg1"/>
                </a:solidFill>
                <a:effectLst/>
                <a:latin typeface="Inter" panose="020B0604020202020204" charset="0"/>
              </a:rPr>
              <a:t>we have the final data frame after dropping unwanted columns, we now check for data types of each columns and change their datatype based on the values they contain</a:t>
            </a:r>
          </a:p>
          <a:p>
            <a:pPr marL="0" indent="0"/>
            <a:endParaRPr lang="en-US" sz="1600" b="0" i="0" dirty="0">
              <a:solidFill>
                <a:schemeClr val="bg1"/>
              </a:solidFill>
              <a:effectLst/>
              <a:latin typeface="Inter" panose="020B0604020202020204" charset="0"/>
            </a:endParaRPr>
          </a:p>
          <a:p>
            <a:pPr marL="0" lvl="0" indent="0" algn="l" rtl="0">
              <a:spcBef>
                <a:spcPts val="0"/>
              </a:spcBef>
              <a:spcAft>
                <a:spcPts val="0"/>
              </a:spcAft>
              <a:buNone/>
            </a:pP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body" idx="1"/>
          </p:nvPr>
        </p:nvSpPr>
        <p:spPr>
          <a:xfrm>
            <a:off x="683941" y="574157"/>
            <a:ext cx="7909932" cy="422830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Checking for data quality issues</a:t>
            </a:r>
          </a:p>
          <a:p>
            <a:pPr marL="342900" lvl="0" indent="-342900" algn="l" rtl="0">
              <a:spcBef>
                <a:spcPts val="600"/>
              </a:spcBef>
              <a:spcAft>
                <a:spcPts val="0"/>
              </a:spcAft>
              <a:buSzPct val="111000"/>
              <a:buFont typeface="+mj-lt"/>
              <a:buAutoNum type="arabicParenR"/>
            </a:pPr>
            <a:r>
              <a:rPr lang="en-US" sz="1800" dirty="0">
                <a:latin typeface="+mn-lt"/>
              </a:rPr>
              <a:t>The dataset initially contained 111 columns.</a:t>
            </a:r>
          </a:p>
          <a:p>
            <a:pPr marL="342900" lvl="0" indent="-342900" algn="l" rtl="0">
              <a:spcBef>
                <a:spcPts val="600"/>
              </a:spcBef>
              <a:spcAft>
                <a:spcPts val="0"/>
              </a:spcAft>
              <a:buSzPct val="111000"/>
              <a:buFont typeface="+mj-lt"/>
              <a:buAutoNum type="arabicParenR"/>
            </a:pPr>
            <a:r>
              <a:rPr lang="en-US" sz="1800" dirty="0">
                <a:latin typeface="+mn-lt"/>
              </a:rPr>
              <a:t>After removing columns with a majority of missing (</a:t>
            </a:r>
            <a:r>
              <a:rPr lang="en-US" sz="1800" dirty="0" err="1">
                <a:latin typeface="+mn-lt"/>
              </a:rPr>
              <a:t>NaN</a:t>
            </a:r>
            <a:r>
              <a:rPr lang="en-US" sz="1800" dirty="0">
                <a:latin typeface="+mn-lt"/>
              </a:rPr>
              <a:t>) values, we were left with 57 columns.</a:t>
            </a:r>
          </a:p>
          <a:p>
            <a:pPr marL="342900" lvl="0" indent="-342900" algn="l" rtl="0">
              <a:spcBef>
                <a:spcPts val="600"/>
              </a:spcBef>
              <a:spcAft>
                <a:spcPts val="0"/>
              </a:spcAft>
              <a:buSzPct val="111000"/>
              <a:buFont typeface="+mj-lt"/>
              <a:buAutoNum type="arabicParenR"/>
            </a:pPr>
            <a:r>
              <a:rPr lang="en-US" sz="1800" dirty="0">
                <a:latin typeface="+mn-lt"/>
              </a:rPr>
              <a:t>Next, columns where more than 90% of the values were zero were removed, reducing the number of columns to 46.</a:t>
            </a:r>
          </a:p>
          <a:p>
            <a:pPr marL="342900" lvl="0" indent="-342900" algn="l" rtl="0">
              <a:spcBef>
                <a:spcPts val="600"/>
              </a:spcBef>
              <a:spcAft>
                <a:spcPts val="0"/>
              </a:spcAft>
              <a:buSzPct val="111000"/>
              <a:buFont typeface="+mj-lt"/>
              <a:buAutoNum type="arabicParenR"/>
            </a:pPr>
            <a:r>
              <a:rPr lang="en-US" sz="1800" dirty="0">
                <a:latin typeface="+mn-lt"/>
              </a:rPr>
              <a:t>We further eliminated columns with only a single unique value, leaving us with 43 columns.</a:t>
            </a:r>
          </a:p>
          <a:p>
            <a:pPr marL="342900" lvl="0" indent="-342900" algn="l" rtl="0">
              <a:spcBef>
                <a:spcPts val="600"/>
              </a:spcBef>
              <a:spcAft>
                <a:spcPts val="0"/>
              </a:spcAft>
              <a:buSzPct val="111000"/>
              <a:buFont typeface="+mj-lt"/>
              <a:buAutoNum type="arabicParenR"/>
            </a:pPr>
            <a:r>
              <a:rPr lang="en-US" sz="1800" dirty="0">
                <a:latin typeface="+mn-lt"/>
              </a:rPr>
              <a:t>Finally, we reviewed the remaining columns for relevance and kept only those useful for analysis, resulting in a final dataset of 20 columns.</a:t>
            </a:r>
          </a:p>
          <a:p>
            <a:pPr marL="0" lvl="0" indent="0" algn="l" rtl="0">
              <a:spcBef>
                <a:spcPts val="600"/>
              </a:spcBef>
              <a:spcAft>
                <a:spcPts val="0"/>
              </a:spcAft>
              <a:buNone/>
            </a:pPr>
            <a:endParaRPr lang="en-US" dirty="0"/>
          </a:p>
          <a:p>
            <a:pPr marL="0" lvl="0" indent="0" algn="l" rtl="0">
              <a:spcBef>
                <a:spcPts val="600"/>
              </a:spcBef>
              <a:spcAft>
                <a:spcPts val="0"/>
              </a:spcAft>
              <a:buNone/>
            </a:pPr>
            <a:endParaRPr dirty="0"/>
          </a:p>
        </p:txBody>
      </p:sp>
      <p:sp>
        <p:nvSpPr>
          <p:cNvPr id="86" name="Google Shape;86;p1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6D49F53-3EE1-B350-BB5E-11ED378B0AE8}"/>
              </a:ext>
            </a:extLst>
          </p:cNvPr>
          <p:cNvSpPr>
            <a:spLocks noGrp="1"/>
          </p:cNvSpPr>
          <p:nvPr>
            <p:ph type="ctrTitle"/>
          </p:nvPr>
        </p:nvSpPr>
        <p:spPr>
          <a:xfrm>
            <a:off x="792549" y="233576"/>
            <a:ext cx="7068300" cy="1509132"/>
          </a:xfrm>
        </p:spPr>
        <p:txBody>
          <a:bodyPr/>
          <a:lstStyle/>
          <a:p>
            <a:r>
              <a:rPr lang="en-IN" sz="4500" dirty="0" err="1"/>
              <a:t>funded_amnt_inv_Boxplot</a:t>
            </a:r>
            <a:endParaRPr lang="en-IN" sz="4500" dirty="0"/>
          </a:p>
        </p:txBody>
      </p:sp>
      <p:sp>
        <p:nvSpPr>
          <p:cNvPr id="4" name="Slide Number Placeholder 3">
            <a:extLst>
              <a:ext uri="{FF2B5EF4-FFF2-40B4-BE49-F238E27FC236}">
                <a16:creationId xmlns:a16="http://schemas.microsoft.com/office/drawing/2014/main" id="{D50DAE45-C147-9E21-C5E7-7FC5A0F5B511}"/>
              </a:ext>
            </a:extLst>
          </p:cNvPr>
          <p:cNvSpPr>
            <a:spLocks noGrp="1"/>
          </p:cNvSpPr>
          <p:nvPr>
            <p:ph type="sldNum" sz="quarter" idx="4294967295"/>
          </p:nvPr>
        </p:nvSpPr>
        <p:spPr>
          <a:xfrm>
            <a:off x="8413750" y="4852988"/>
            <a:ext cx="730250" cy="206375"/>
          </a:xfrm>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9" name="Picture 8">
            <a:extLst>
              <a:ext uri="{FF2B5EF4-FFF2-40B4-BE49-F238E27FC236}">
                <a16:creationId xmlns:a16="http://schemas.microsoft.com/office/drawing/2014/main" id="{B8E4D0F0-4581-BAEF-3099-F5C76A3CE718}"/>
              </a:ext>
            </a:extLst>
          </p:cNvPr>
          <p:cNvPicPr>
            <a:picLocks noChangeAspect="1"/>
          </p:cNvPicPr>
          <p:nvPr/>
        </p:nvPicPr>
        <p:blipFill>
          <a:blip r:embed="rId2"/>
          <a:stretch>
            <a:fillRect/>
          </a:stretch>
        </p:blipFill>
        <p:spPr>
          <a:xfrm>
            <a:off x="738950" y="1742708"/>
            <a:ext cx="4422207" cy="3316655"/>
          </a:xfrm>
          <a:prstGeom prst="rect">
            <a:avLst/>
          </a:prstGeom>
        </p:spPr>
      </p:pic>
    </p:spTree>
    <p:extLst>
      <p:ext uri="{BB962C8B-B14F-4D97-AF65-F5344CB8AC3E}">
        <p14:creationId xmlns:p14="http://schemas.microsoft.com/office/powerpoint/2010/main" val="2608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Annual income having outliers</a:t>
            </a:r>
            <a:endParaRPr dirty="0"/>
          </a:p>
        </p:txBody>
      </p:sp>
      <p:sp>
        <p:nvSpPr>
          <p:cNvPr id="92" name="Google Shape;92;p17"/>
          <p:cNvSpPr txBox="1">
            <a:spLocks noGrp="1"/>
          </p:cNvSpPr>
          <p:nvPr>
            <p:ph type="body" idx="1"/>
          </p:nvPr>
        </p:nvSpPr>
        <p:spPr>
          <a:prstGeom prst="rect">
            <a:avLst/>
          </a:prstGeom>
        </p:spPr>
        <p:txBody>
          <a:bodyPr spcFirstLastPara="1" wrap="square" lIns="0" tIns="0" rIns="0" bIns="0" anchor="t" anchorCtr="0">
            <a:noAutofit/>
          </a:bodyPr>
          <a:lstStyle/>
          <a:p>
            <a:pPr marL="76200" lvl="0" indent="0" algn="l" rtl="0">
              <a:spcBef>
                <a:spcPts val="600"/>
              </a:spcBef>
              <a:spcAft>
                <a:spcPts val="0"/>
              </a:spcAft>
              <a:buSzPts val="2400"/>
              <a:buNone/>
            </a:pPr>
            <a:endParaRPr sz="1400" dirty="0">
              <a:latin typeface="+mn-lt"/>
            </a:endParaRPr>
          </a:p>
        </p:txBody>
      </p:sp>
      <p:sp>
        <p:nvSpPr>
          <p:cNvPr id="93" name="Google Shape;93;p17"/>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4" name="Picture 3">
            <a:extLst>
              <a:ext uri="{FF2B5EF4-FFF2-40B4-BE49-F238E27FC236}">
                <a16:creationId xmlns:a16="http://schemas.microsoft.com/office/drawing/2014/main" id="{4C8A9250-7D0D-3F16-2D3B-DA536C0A3E22}"/>
              </a:ext>
            </a:extLst>
          </p:cNvPr>
          <p:cNvPicPr>
            <a:picLocks noChangeAspect="1"/>
          </p:cNvPicPr>
          <p:nvPr/>
        </p:nvPicPr>
        <p:blipFill>
          <a:blip r:embed="rId3"/>
          <a:stretch>
            <a:fillRect/>
          </a:stretch>
        </p:blipFill>
        <p:spPr>
          <a:xfrm>
            <a:off x="746383" y="1957151"/>
            <a:ext cx="4045200" cy="30339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5127-E9A5-4819-807B-784E77A2037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C3DF8981-32B7-D90A-64C4-4F70D2D4D946}"/>
              </a:ext>
            </a:extLst>
          </p:cNvPr>
          <p:cNvPicPr>
            <a:picLocks noChangeAspect="1"/>
          </p:cNvPicPr>
          <p:nvPr/>
        </p:nvPicPr>
        <p:blipFill>
          <a:blip r:embed="rId2"/>
          <a:stretch>
            <a:fillRect/>
          </a:stretch>
        </p:blipFill>
        <p:spPr>
          <a:xfrm>
            <a:off x="1645914" y="377185"/>
            <a:ext cx="5852172" cy="4389129"/>
          </a:xfrm>
          <a:prstGeom prst="rect">
            <a:avLst/>
          </a:prstGeom>
        </p:spPr>
      </p:pic>
      <p:pic>
        <p:nvPicPr>
          <p:cNvPr id="7" name="Picture 6">
            <a:extLst>
              <a:ext uri="{FF2B5EF4-FFF2-40B4-BE49-F238E27FC236}">
                <a16:creationId xmlns:a16="http://schemas.microsoft.com/office/drawing/2014/main" id="{120B0909-5DFD-D9FE-5E77-C54A3D4CF923}"/>
              </a:ext>
            </a:extLst>
          </p:cNvPr>
          <p:cNvPicPr>
            <a:picLocks noChangeAspect="1"/>
          </p:cNvPicPr>
          <p:nvPr/>
        </p:nvPicPr>
        <p:blipFill>
          <a:blip r:embed="rId3"/>
          <a:stretch>
            <a:fillRect/>
          </a:stretch>
        </p:blipFill>
        <p:spPr>
          <a:xfrm>
            <a:off x="1645914" y="377185"/>
            <a:ext cx="5852172" cy="4389129"/>
          </a:xfrm>
          <a:prstGeom prst="rect">
            <a:avLst/>
          </a:prstGeom>
        </p:spPr>
      </p:pic>
      <p:pic>
        <p:nvPicPr>
          <p:cNvPr id="9" name="Picture 8">
            <a:extLst>
              <a:ext uri="{FF2B5EF4-FFF2-40B4-BE49-F238E27FC236}">
                <a16:creationId xmlns:a16="http://schemas.microsoft.com/office/drawing/2014/main" id="{67EC83CA-0BBF-8AAD-4820-B16859A616D4}"/>
              </a:ext>
            </a:extLst>
          </p:cNvPr>
          <p:cNvPicPr>
            <a:picLocks noChangeAspect="1"/>
          </p:cNvPicPr>
          <p:nvPr/>
        </p:nvPicPr>
        <p:blipFill>
          <a:blip r:embed="rId4"/>
          <a:stretch>
            <a:fillRect/>
          </a:stretch>
        </p:blipFill>
        <p:spPr>
          <a:xfrm>
            <a:off x="1645914" y="377185"/>
            <a:ext cx="5852172" cy="4389129"/>
          </a:xfrm>
          <a:prstGeom prst="rect">
            <a:avLst/>
          </a:prstGeom>
        </p:spPr>
      </p:pic>
      <p:pic>
        <p:nvPicPr>
          <p:cNvPr id="11" name="Picture 10">
            <a:extLst>
              <a:ext uri="{FF2B5EF4-FFF2-40B4-BE49-F238E27FC236}">
                <a16:creationId xmlns:a16="http://schemas.microsoft.com/office/drawing/2014/main" id="{0499259A-7F76-64B0-670D-193C84F02C81}"/>
              </a:ext>
            </a:extLst>
          </p:cNvPr>
          <p:cNvPicPr>
            <a:picLocks noChangeAspect="1"/>
          </p:cNvPicPr>
          <p:nvPr/>
        </p:nvPicPr>
        <p:blipFill>
          <a:blip r:embed="rId5"/>
          <a:stretch>
            <a:fillRect/>
          </a:stretch>
        </p:blipFill>
        <p:spPr>
          <a:xfrm>
            <a:off x="1645914" y="377185"/>
            <a:ext cx="5852172" cy="4389129"/>
          </a:xfrm>
          <a:prstGeom prst="rect">
            <a:avLst/>
          </a:prstGeom>
        </p:spPr>
      </p:pic>
    </p:spTree>
    <p:extLst>
      <p:ext uri="{BB962C8B-B14F-4D97-AF65-F5344CB8AC3E}">
        <p14:creationId xmlns:p14="http://schemas.microsoft.com/office/powerpoint/2010/main" val="3208098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1003</TotalTime>
  <Words>558</Words>
  <Application>Microsoft Office PowerPoint</Application>
  <PresentationFormat>On-screen Show (16:9)</PresentationFormat>
  <Paragraphs>59</Paragraphs>
  <Slides>21</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Tw Cen MT Condensed</vt:lpstr>
      <vt:lpstr>Inter-Regular</vt:lpstr>
      <vt:lpstr>Merriweather</vt:lpstr>
      <vt:lpstr>Inter</vt:lpstr>
      <vt:lpstr>Courier New</vt:lpstr>
      <vt:lpstr>Arial</vt:lpstr>
      <vt:lpstr>Tw Cen MT</vt:lpstr>
      <vt:lpstr>Wingdings 3</vt:lpstr>
      <vt:lpstr>Integral</vt:lpstr>
      <vt:lpstr>Bank Loan EDA case study  Prepared By: Rijumani Deka Saad Teli</vt:lpstr>
      <vt:lpstr>Problem statement</vt:lpstr>
      <vt:lpstr>Analysis Done</vt:lpstr>
      <vt:lpstr>Data Understanding and preparation </vt:lpstr>
      <vt:lpstr>Data cleaning &amp; Manipulation</vt:lpstr>
      <vt:lpstr>PowerPoint Presentation</vt:lpstr>
      <vt:lpstr>funded_amnt_inv_Boxplot</vt:lpstr>
      <vt:lpstr>Annual income having 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&amp; conclutions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EDA case study  Prepared By: Mr.Abhishek Lal Ms.Lumbini Sardare</dc:title>
  <dc:creator>DELL</dc:creator>
  <cp:lastModifiedBy>Saad Teli</cp:lastModifiedBy>
  <cp:revision>23</cp:revision>
  <dcterms:modified xsi:type="dcterms:W3CDTF">2024-10-23T18:25:56Z</dcterms:modified>
</cp:coreProperties>
</file>