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aven Pro" panose="020B0604020202020204" charset="0"/>
      <p:regular r:id="rId22"/>
      <p:bold r:id="rId23"/>
    </p:embeddedFont>
    <p:embeddedFont>
      <p:font typeface="Nunito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cd632458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0cd632458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cd632458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0cd632458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0d269fd6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0d269fd62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cd3def03a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cd3def03a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0cd632458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0cd632458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cd6324583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cd6324583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d269fd62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0d269fd62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0cd3def03a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0cd3def03a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0cd632458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0cd6324583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cd6324583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0cd6324583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cd3def03a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cd3def03a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d3def03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d3def03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cd3def03a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cd3def03a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cd3def03a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cd3def03a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cd3def03a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cd3def03a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cd3def03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0cd3def03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cd3def03a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0cd3def03a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cd3def03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0cd3def03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fvPS5wJAx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~mkchandraker/classes/CSE291/2017/Presentations/07_Real_Time_SFM_Sudhanshu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19825" y="929825"/>
            <a:ext cx="8877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 SLAM 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0"/>
              <a:t>Oriented FAST Rotated BRIEF - Simultaneous Localization and Mapping </a:t>
            </a:r>
            <a:endParaRPr sz="3100" b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847500" y="3391050"/>
            <a:ext cx="3768000" cy="17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Presented by: 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Tejasri Kasturi</a:t>
            </a:r>
            <a:endParaRPr sz="1500" b="1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Ruchik Jani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EECE7150 - Autonomous Field Robotics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sp>
        <p:nvSpPr>
          <p:cNvPr id="279" name="Google Shape;279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Adjustment with Monocular and Stereo Constraints</a:t>
            </a:r>
            <a:endParaRPr/>
          </a:p>
        </p:txBody>
      </p:sp>
      <p:sp>
        <p:nvSpPr>
          <p:cNvPr id="342" name="Google Shape;342;p22"/>
          <p:cNvSpPr txBox="1">
            <a:spLocks noGrp="1"/>
          </p:cNvSpPr>
          <p:nvPr>
            <p:ph type="body" idx="1"/>
          </p:nvPr>
        </p:nvSpPr>
        <p:spPr>
          <a:xfrm>
            <a:off x="1303800" y="20561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latin typeface="Arial"/>
                <a:ea typeface="Arial"/>
                <a:cs typeface="Arial"/>
                <a:sym typeface="Arial"/>
              </a:rPr>
              <a:t>Motion-Only BA: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2571750"/>
            <a:ext cx="60102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75" y="3426113"/>
            <a:ext cx="64198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Adjustment with Monocular and Stereo Constraints</a:t>
            </a:r>
            <a:endParaRPr/>
          </a:p>
        </p:txBody>
      </p:sp>
      <p:sp>
        <p:nvSpPr>
          <p:cNvPr id="350" name="Google Shape;350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latin typeface="Arial"/>
                <a:ea typeface="Arial"/>
                <a:cs typeface="Arial"/>
                <a:sym typeface="Arial"/>
              </a:rPr>
              <a:t>Local BA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2571750"/>
            <a:ext cx="65055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438" y="3359000"/>
            <a:ext cx="42291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Keyframe Insertion and Localization</a:t>
            </a:r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body" idx="1"/>
          </p:nvPr>
        </p:nvSpPr>
        <p:spPr>
          <a:xfrm>
            <a:off x="902125" y="19565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challenging environments with distant scenes, ORB-SLAM2 inserts a new keyframe if tracked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 points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drop below a threshold, ensuring accurate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 estimation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maintaining sufficient close stereo points.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ORB-SLAM2's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localization mode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deactivates mapping and loop closing for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lightweight, long-term localization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relying on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odometry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point matches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track the camera in well-mapped environments while minimizing drift.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KITTI Dataset</a:t>
            </a:r>
            <a:endParaRPr/>
          </a:p>
        </p:txBody>
      </p:sp>
      <p:pic>
        <p:nvPicPr>
          <p:cNvPr id="364" name="Google Shape;3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7125"/>
            <a:ext cx="4273802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527125"/>
            <a:ext cx="422801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EUROC Dataset</a:t>
            </a:r>
            <a:endParaRPr/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25" y="1426700"/>
            <a:ext cx="4141372" cy="32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797" y="1426700"/>
            <a:ext cx="390419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TUM RGB-D Dataset</a:t>
            </a:r>
            <a:endParaRPr/>
          </a:p>
        </p:txBody>
      </p:sp>
      <p:pic>
        <p:nvPicPr>
          <p:cNvPr id="378" name="Google Shape;3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975" y="1372375"/>
            <a:ext cx="5225351" cy="31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0275"/>
            <a:ext cx="3275175" cy="217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Timing Results</a:t>
            </a:r>
            <a:endParaRPr/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26275"/>
            <a:ext cx="5738676" cy="372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1" name="Google Shape;391;p29"/>
          <p:cNvSpPr txBox="1">
            <a:spLocks noGrp="1"/>
          </p:cNvSpPr>
          <p:nvPr>
            <p:ph type="body" idx="1"/>
          </p:nvPr>
        </p:nvSpPr>
        <p:spPr>
          <a:xfrm>
            <a:off x="0" y="1466075"/>
            <a:ext cx="9144000" cy="3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Versatility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Works with monocular, stereo, and RGB-D cameras, making it adaptable to a wide range of devices and scenarios.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Performance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It efficiently processes sensor data in real-time on standard CPUs without needing a GPU, making it lightweight and accessible for many applications.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Zero-Drift Localization -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achieves this in already mapped areas, especially in stereo SLAM, which sets it apart from other visual odometry methods.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Bundle Adjustment: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uses this for higher accuracy in RGB-D localization, outperforming direct methods and ICP (Iterative Closest Point).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for Non-Overlapping Cameras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More work is required on adding support for multi-camera setups with nonoverlapping fields of view.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 Blur Robustness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Enhancing performance in scenarios with significant motion blur is also a possible future endeavor.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 by the Paper’s Authors</a:t>
            </a:r>
            <a:endParaRPr/>
          </a:p>
        </p:txBody>
      </p:sp>
      <p:pic>
        <p:nvPicPr>
          <p:cNvPr id="397" name="Google Shape;397;p30" descr="Raúl Mur-Artal and Juan D. Tardós. &quot;ORB-SLAM2: an Open-Source SLAM System for Monocular, Stereo and RGB-D Cameras&quot;. ArXiv preprint arXiv 1610.06475, 2016.&#10;Pdf: https://arxiv.org/pdf/1610.06475.pdf, Code: https://github.com/raulmur/ORB_SLAM2" title="ORB-SLAM2: an Open-Source SLAM for Monocular, Stereo and RGB-D Camera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150" y="1597875"/>
            <a:ext cx="7189100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rgbClr val="37415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https://medium.com/@sallyrobotics.blog/a-review-on-orb-slam-2-paper-3554d4fcaa7c</a:t>
            </a:r>
            <a:endParaRPr sz="1400" b="1" dirty="0">
              <a:solidFill>
                <a:srgbClr val="37415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rgbClr val="37415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https://cseweb.ucsd.edu/~mkchandraker/classes/CSE291/2017/Presentations/07_Real_Time_SFM_Sudhanshu.pdf</a:t>
            </a:r>
            <a:endParaRPr lang="en" sz="1400" b="1" dirty="0">
              <a:solidFill>
                <a:srgbClr val="37415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37415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Video Demonstration by the Paper’s Authors (Link) -  https://www.youtube.com/watch?v=ufvPS5wJAx0&amp;t=3s</a:t>
            </a:r>
            <a:endParaRPr lang="en" sz="1400" b="1" dirty="0">
              <a:solidFill>
                <a:srgbClr val="37415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37415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Github repository link for the paper - https://github.com/raulmur/ORB_SLAM2/tree/master</a:t>
            </a:r>
            <a:endParaRPr lang="en" sz="1400" b="1" dirty="0">
              <a:solidFill>
                <a:srgbClr val="37415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endParaRPr sz="1400" b="1" dirty="0">
              <a:solidFill>
                <a:srgbClr val="37415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03800" y="1258525"/>
            <a:ext cx="7030500" cy="3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SLAM is crucial in many fields, including robotics, autonomous vehicles, drones, and augmented reality.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ORB-SLAM2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advanced SLAM system developed to work with different types of cameras, including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monocular, stereo, and RGB-D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cameras.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highlights of ORB-SLAM2 are: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 Camera Support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Operation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Closing and Map Reuse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Bundle Adjustment for High Accuracy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Relocalization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272200"/>
            <a:ext cx="37029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 ORB-SLAM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Accurate Monocular SLAM solution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initialization and tracking using keyframe-based methods.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25" y="92000"/>
            <a:ext cx="2859199" cy="22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1303800" y="2366600"/>
            <a:ext cx="29274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 ORB-SLAM 2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Enhanced support for </a:t>
            </a:r>
            <a:r>
              <a:rPr lang="en">
                <a:highlight>
                  <a:schemeClr val="lt1"/>
                </a:highlight>
              </a:rPr>
              <a:t>Monocular, Stereo and RGB-D cameras</a:t>
            </a:r>
            <a:endParaRPr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Improved tracking and mapping accuracy and optimization.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Loop closing for global consistency</a:t>
            </a:r>
            <a:r>
              <a:rPr lang="en">
                <a:solidFill>
                  <a:srgbClr val="374151"/>
                </a:solidFill>
              </a:rPr>
              <a:t>.</a:t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4052175" y="2202425"/>
            <a:ext cx="48657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SLAM Systems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Monocular ORB-SLAM</a:t>
            </a:r>
            <a:r>
              <a:rPr lang="en"/>
              <a:t>: ORB-SLAM2 extends the original monocular ORB-SLAM by supporting stereo and RGB-D cameras, improving both accuracy and robustness in different scenarios.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Stereo Systems</a:t>
            </a:r>
            <a:r>
              <a:rPr lang="en"/>
              <a:t>: ORB-SLAM2 shows better accuracy due to its use of BA &amp; loop closing.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RGB-D Systems:  </a:t>
            </a:r>
            <a:r>
              <a:rPr lang="en"/>
              <a:t>It focuses on optimizing the camera trajectory and map points, leading to more precise localization, rather than depth fusion or photometric error minimization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</a:t>
            </a:r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1"/>
          </p:nvPr>
        </p:nvSpPr>
        <p:spPr>
          <a:xfrm>
            <a:off x="1217475" y="1367950"/>
            <a:ext cx="75237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ORB-SLAM2 operates using a multi-threaded architecture to achieve real-time performance and accuracy. The system is divided into three main parallel threads, each responsible for a specific aspect of the SLAM process.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Mapping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Closing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575" y="2241350"/>
            <a:ext cx="4391099" cy="24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</a:t>
            </a:r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body" idx="1"/>
          </p:nvPr>
        </p:nvSpPr>
        <p:spPr>
          <a:xfrm>
            <a:off x="1217475" y="1367950"/>
            <a:ext cx="75237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tracking is in charge of localizing the camera with every frame and deciding when to insert a new keyframe. 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ORB Feature Extraction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tracking thread starts by extracting ORB features.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Matching and Pose Estimation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system matches the ORB features from the current frame to those in the local map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Relocalization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re-establishing its position if the system loses track of the camera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Keyframe Decision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keyframe is created if significant camera motion or a lack of tracked map points.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3">
            <a:alphaModFix/>
          </a:blip>
          <a:srcRect b="68577"/>
          <a:stretch/>
        </p:blipFill>
        <p:spPr>
          <a:xfrm>
            <a:off x="2466203" y="3561375"/>
            <a:ext cx="5221700" cy="13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Mapping</a:t>
            </a:r>
            <a:endParaRPr/>
          </a:p>
        </p:txBody>
      </p:sp>
      <p:sp>
        <p:nvSpPr>
          <p:cNvPr id="314" name="Google Shape;314;p18"/>
          <p:cNvSpPr txBox="1">
            <a:spLocks noGrp="1"/>
          </p:cNvSpPr>
          <p:nvPr>
            <p:ph type="body" idx="1"/>
          </p:nvPr>
        </p:nvSpPr>
        <p:spPr>
          <a:xfrm>
            <a:off x="1217475" y="1367950"/>
            <a:ext cx="75237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local mapping thread manages and updates the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map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around the current camera position.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Keyframe Insertion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local mapping thread inserts this new keyframe into the map and updates the local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covisibility graph.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Point Culling: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local mapping thread regularly checks map points in the local map to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redundant or unreliable points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Point Creation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system attempts to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triangulate new 3D points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pairs of keyframes. These new points are added to the local map, helping to expand the 3D model of the environment.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Bundle Adjustment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:This optimizes the poses of the keyframes and the 3D map points within a local window around the current camera position.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Keyframe Culling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:The system also removes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redundant keyframes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 l="76420" t="23989"/>
          <a:stretch/>
        </p:blipFill>
        <p:spPr>
          <a:xfrm>
            <a:off x="225600" y="1956422"/>
            <a:ext cx="1292800" cy="2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276450" y="2429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Closing</a:t>
            </a:r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body" idx="1"/>
          </p:nvPr>
        </p:nvSpPr>
        <p:spPr>
          <a:xfrm>
            <a:off x="1203800" y="943900"/>
            <a:ext cx="75237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loop closing thread is responsible for detecting and correcting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closures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occur when the system revisits a previously mapped area, reducing the drift in the map by correcting accumulated errors in the camera trajectory and map points.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Detection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loop closing thread uses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 recognition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detect when the system revisits a previously mapped location (i.e., it recognizes places the camera has seen before).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correction: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a potential loop closure is detected, the system performs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geometric validation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ensure that the match is correct.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detecting and validating a loop, the loop closing performs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pose-graph optimization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322" name="Google Shape;322;p19"/>
          <p:cNvPicPr preferRelativeResize="0"/>
          <p:nvPr/>
        </p:nvPicPr>
        <p:blipFill rotWithShape="1">
          <a:blip r:embed="rId3">
            <a:alphaModFix/>
          </a:blip>
          <a:srcRect l="6985" t="72429"/>
          <a:stretch/>
        </p:blipFill>
        <p:spPr>
          <a:xfrm>
            <a:off x="1938209" y="3884225"/>
            <a:ext cx="5267579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1276450" y="2429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BUNDLE ADJUSTMENT</a:t>
            </a:r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body" idx="1"/>
          </p:nvPr>
        </p:nvSpPr>
        <p:spPr>
          <a:xfrm>
            <a:off x="1203800" y="820800"/>
            <a:ext cx="75237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 in a separate thread, Performed after a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closure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optimize all the camera poses and map points.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that the entire map is globally consistent, particularly after large corrections introduced by loop closures.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formulatesthe reprojection error as an optimization problem and adjusts the camera poses and map points to minimize this error, using the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Levenberg-Marquardt algorithm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Improves both the accuracy of the estimated camera trajectory and the 3D map points, reducing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drift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errors that accumulate over time.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Merging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any new keyframes or points added during the optimization are merged back into the main map, ensuring that the map remains consistent.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329" name="Google Shape;329;p20"/>
          <p:cNvPicPr preferRelativeResize="0"/>
          <p:nvPr/>
        </p:nvPicPr>
        <p:blipFill rotWithShape="1">
          <a:blip r:embed="rId3">
            <a:alphaModFix/>
          </a:blip>
          <a:srcRect l="6985" t="72429"/>
          <a:stretch/>
        </p:blipFill>
        <p:spPr>
          <a:xfrm>
            <a:off x="2047659" y="4021100"/>
            <a:ext cx="5267579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Monocular, Stereo Keypoints, and System Bootstrapping </a:t>
            </a:r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body" idx="1"/>
          </p:nvPr>
        </p:nvSpPr>
        <p:spPr>
          <a:xfrm>
            <a:off x="540250" y="1765000"/>
            <a:ext cx="7908000" cy="31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924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lang="en" sz="127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 keypoints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If a stereo keypoint’s depth is less than 40 times the stereo/RGB-D baseline (as suggested in previous research), it is considered “close.” These keypoints can be </a:t>
            </a:r>
            <a:r>
              <a:rPr lang="en" sz="127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accurately triangulated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a single frame, meaning they provide reliable scale, rotation,  and translation information.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92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lang="en" sz="127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 keypoints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If the depth exceeds this threshold, the keypoint is classified as “far.” Far points provide accurate </a:t>
            </a:r>
            <a:r>
              <a:rPr lang="en" sz="127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rotation information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but less reliable scale and translation. They can be triangulated over multiple frames for improved accuracy.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9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Stereo and RGB-D cameras allow </a:t>
            </a:r>
            <a:r>
              <a:rPr lang="en" sz="12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instant map initialization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creating depth from the first frame, eliminating the need for complex </a:t>
            </a:r>
            <a:r>
              <a:rPr lang="en" sz="12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from motion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monocular systems. This simplifies the bootstrapping process and accelerates system startup.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575" y="3767800"/>
            <a:ext cx="27241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Microsoft Office PowerPoint</Application>
  <PresentationFormat>On-screen Show (16:9)</PresentationFormat>
  <Paragraphs>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Nunito</vt:lpstr>
      <vt:lpstr>Arial</vt:lpstr>
      <vt:lpstr>Maven Pro</vt:lpstr>
      <vt:lpstr>Momentum</vt:lpstr>
      <vt:lpstr>ORB SLAM 2  Oriented FAST Rotated BRIEF - Simultaneous Localization and Mapping </vt:lpstr>
      <vt:lpstr>INTRODUCTION</vt:lpstr>
      <vt:lpstr>INTRODUCTION</vt:lpstr>
      <vt:lpstr>SYSTEM ARCHITECTURE </vt:lpstr>
      <vt:lpstr>TRACKING</vt:lpstr>
      <vt:lpstr>Local Mapping</vt:lpstr>
      <vt:lpstr>Loop Closing</vt:lpstr>
      <vt:lpstr>FULL BUNDLE ADJUSTMENT</vt:lpstr>
      <vt:lpstr>Monocular, Stereo Keypoints, and System Bootstrapping </vt:lpstr>
      <vt:lpstr>Bundle Adjustment with Monocular and Stereo Constraints</vt:lpstr>
      <vt:lpstr>Bundle Adjustment with Monocular and Stereo Constraints</vt:lpstr>
      <vt:lpstr>Keyframe Insertion and Localization</vt:lpstr>
      <vt:lpstr>Evaluation: KITTI Dataset</vt:lpstr>
      <vt:lpstr>Evaluation: EUROC Dataset</vt:lpstr>
      <vt:lpstr>Evaluation: TUM RGB-D Dataset</vt:lpstr>
      <vt:lpstr>Evaluation: Timing Results</vt:lpstr>
      <vt:lpstr>Conclusion</vt:lpstr>
      <vt:lpstr>Video Demonstration by the Paper’s Authors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Radio Jockey</cp:lastModifiedBy>
  <cp:revision>2</cp:revision>
  <dcterms:modified xsi:type="dcterms:W3CDTF">2025-01-25T18:02:10Z</dcterms:modified>
</cp:coreProperties>
</file>