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4" r:id="rId8"/>
    <p:sldId id="303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19" autoAdjust="0"/>
  </p:normalViewPr>
  <p:slideViewPr>
    <p:cSldViewPr snapToGrid="0">
      <p:cViewPr>
        <p:scale>
          <a:sx n="69" d="100"/>
          <a:sy n="69" d="100"/>
        </p:scale>
        <p:origin x="56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2019 Baseball Hitters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Richard Burson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CCFF-7ECB-4FCB-9431-563F1824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640" y="477520"/>
            <a:ext cx="1432986" cy="670558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BFC0-A0F5-4B3C-BA98-3B498075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609" y="1479807"/>
            <a:ext cx="5928344" cy="485457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xBA</a:t>
            </a:r>
            <a:r>
              <a:rPr lang="en-US" dirty="0"/>
              <a:t> – Expected Batting Average</a:t>
            </a:r>
          </a:p>
          <a:p>
            <a:r>
              <a:rPr lang="en-US" dirty="0" err="1"/>
              <a:t>xSLG</a:t>
            </a:r>
            <a:r>
              <a:rPr lang="en-US" dirty="0"/>
              <a:t> – Expected Slugging Percentage</a:t>
            </a:r>
          </a:p>
          <a:p>
            <a:r>
              <a:rPr lang="en-US" dirty="0" err="1"/>
              <a:t>xwOBA</a:t>
            </a:r>
            <a:r>
              <a:rPr lang="en-US" dirty="0"/>
              <a:t> – Expected Weighted On-Base Average</a:t>
            </a:r>
          </a:p>
          <a:p>
            <a:r>
              <a:rPr lang="en-US" dirty="0" err="1"/>
              <a:t>xOBP</a:t>
            </a:r>
            <a:r>
              <a:rPr lang="en-US" dirty="0"/>
              <a:t> – Expected On Base Percentage</a:t>
            </a:r>
          </a:p>
          <a:p>
            <a:r>
              <a:rPr lang="en-US" dirty="0" err="1"/>
              <a:t>xISO</a:t>
            </a:r>
            <a:r>
              <a:rPr lang="en-US" dirty="0"/>
              <a:t> – Expected ISO</a:t>
            </a:r>
          </a:p>
          <a:p>
            <a:r>
              <a:rPr lang="en-US" dirty="0"/>
              <a:t>Average Exit Velocity – the Average Exit Velocity on balls hit by a player over a season</a:t>
            </a:r>
          </a:p>
          <a:p>
            <a:r>
              <a:rPr lang="en-US" dirty="0"/>
              <a:t>Average Launch Angle - the Average Launch Angle on balls hit by a player over a season</a:t>
            </a:r>
          </a:p>
          <a:p>
            <a:r>
              <a:rPr lang="en-US" dirty="0"/>
              <a:t>Barrel% - Percent of the time a player barrels up the baseball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7545-BE41-49BB-8378-92F84BAC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349" y="1479807"/>
            <a:ext cx="3517567" cy="46277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360 variables with 8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Hitter from 2019 with at least 200 AB in the season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Who were the best hitters of 2019?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 there players you can identify that might be underrated that teams could try and pursue?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E92E4-420C-4255-933E-A9197128DAAC}"/>
              </a:ext>
            </a:extLst>
          </p:cNvPr>
          <p:cNvSpPr txBox="1"/>
          <p:nvPr/>
        </p:nvSpPr>
        <p:spPr>
          <a:xfrm>
            <a:off x="7733718" y="1018142"/>
            <a:ext cx="147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5231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BBA26-BF46-4270-BD9A-CEAEEEBD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1" y="298764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PCA Output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114D-68C1-4F95-A1BC-770C45CE2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96" y="1427114"/>
            <a:ext cx="5299675" cy="348453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BA24932-0682-4A19-B9DD-F61AA870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67" y="1555430"/>
            <a:ext cx="5302232" cy="3009016"/>
          </a:xfrm>
          <a:prstGeom prst="rect">
            <a:avLst/>
          </a:prstGeom>
        </p:spPr>
      </p:pic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80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0EECEE-B326-43C3-8DE6-0CC54CFB3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988695"/>
            <a:ext cx="5615190" cy="5269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8EC08-8686-4B5A-8E8E-4A6DDA6F7655}"/>
              </a:ext>
            </a:extLst>
          </p:cNvPr>
          <p:cNvSpPr txBox="1"/>
          <p:nvPr/>
        </p:nvSpPr>
        <p:spPr>
          <a:xfrm>
            <a:off x="6386313" y="1733610"/>
            <a:ext cx="5514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Principal component 1 looks to be a comprehensive stat for how good a hitter 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The higher the value of principal component1          the better the hitter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Principal component 2 contrasting the launch angle, </a:t>
            </a:r>
            <a:r>
              <a:rPr lang="en-US" dirty="0" err="1"/>
              <a:t>xISO</a:t>
            </a:r>
            <a:r>
              <a:rPr lang="en-US" dirty="0"/>
              <a:t>, and barrel variables with </a:t>
            </a:r>
            <a:r>
              <a:rPr lang="en-US" dirty="0" err="1"/>
              <a:t>xBA</a:t>
            </a:r>
            <a:r>
              <a:rPr lang="en-US" dirty="0"/>
              <a:t> and </a:t>
            </a:r>
            <a:r>
              <a:rPr lang="en-US" dirty="0" err="1"/>
              <a:t>xOBP</a:t>
            </a:r>
            <a:r>
              <a:rPr lang="en-US" dirty="0"/>
              <a:t> variables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baseball terms it looks to be contrasting contact/average hitters(low LA/high batting average and OBP) with sluggers(high launch angle and power with low BA and OBP)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069F5-FD99-462B-BFF2-779E419C5857}"/>
              </a:ext>
            </a:extLst>
          </p:cNvPr>
          <p:cNvSpPr txBox="1"/>
          <p:nvPr/>
        </p:nvSpPr>
        <p:spPr>
          <a:xfrm>
            <a:off x="645219" y="-26968"/>
            <a:ext cx="11482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PCA Output</a:t>
            </a:r>
          </a:p>
        </p:txBody>
      </p:sp>
    </p:spTree>
    <p:extLst>
      <p:ext uri="{BB962C8B-B14F-4D97-AF65-F5344CB8AC3E}">
        <p14:creationId xmlns:p14="http://schemas.microsoft.com/office/powerpoint/2010/main" val="11392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9FC3B-FB7F-4E75-8E94-AA4C7CA1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PCA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743AA-FF24-43CD-8547-EEB0A6F6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" b="-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EE432-F26D-40AB-82AC-1B3C80FC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- Joey Gallo</a:t>
            </a:r>
          </a:p>
          <a:p>
            <a:r>
              <a:rPr lang="en-US" dirty="0"/>
              <a:t>- DJ </a:t>
            </a:r>
            <a:r>
              <a:rPr lang="en-US" dirty="0" err="1"/>
              <a:t>Lemahieu</a:t>
            </a:r>
            <a:endParaRPr lang="en-US" dirty="0"/>
          </a:p>
          <a:p>
            <a:r>
              <a:rPr lang="en-US" dirty="0"/>
              <a:t>- Mike Trout</a:t>
            </a:r>
          </a:p>
          <a:p>
            <a:r>
              <a:rPr lang="en-US" dirty="0"/>
              <a:t>- Richie Martin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94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ADF9-B28D-40FC-86CB-F90482966D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5456" y="1087674"/>
            <a:ext cx="5063012" cy="815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Cluster Analysis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8DCE084-9415-44DA-AA1D-7B7B40686C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2023" y="1362033"/>
            <a:ext cx="4995689" cy="41339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2C277E-DCF2-4B21-9493-8453AEF4FC46}"/>
              </a:ext>
            </a:extLst>
          </p:cNvPr>
          <p:cNvSpPr txBox="1"/>
          <p:nvPr/>
        </p:nvSpPr>
        <p:spPr>
          <a:xfrm>
            <a:off x="5555112" y="2407436"/>
            <a:ext cx="6432434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complete cluster method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1 seems to be the middle of the pack hitters. 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2 are the below average hitters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3 are the good hitters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417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77D27-9C4F-44A3-8589-2F233CFEC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353488"/>
            <a:ext cx="6129116" cy="4577743"/>
          </a:xfrm>
        </p:spPr>
      </p:pic>
      <p:pic>
        <p:nvPicPr>
          <p:cNvPr id="10" name="Content Placeholder 9" descr="A picture containing man, holding&#10;&#10;Description automatically generated">
            <a:extLst>
              <a:ext uri="{FF2B5EF4-FFF2-40B4-BE49-F238E27FC236}">
                <a16:creationId xmlns:a16="http://schemas.microsoft.com/office/drawing/2014/main" id="{B4CC4175-CA81-497F-A4B2-0983380EBC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353488"/>
            <a:ext cx="5898462" cy="44502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86E8C7-4D9E-48B9-8A64-3CF8C729E18D}"/>
              </a:ext>
            </a:extLst>
          </p:cNvPr>
          <p:cNvSpPr txBox="1"/>
          <p:nvPr/>
        </p:nvSpPr>
        <p:spPr>
          <a:xfrm>
            <a:off x="2621280" y="395030"/>
            <a:ext cx="6949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Cluster Analysis Plots</a:t>
            </a:r>
          </a:p>
        </p:txBody>
      </p:sp>
    </p:spTree>
    <p:extLst>
      <p:ext uri="{BB962C8B-B14F-4D97-AF65-F5344CB8AC3E}">
        <p14:creationId xmlns:p14="http://schemas.microsoft.com/office/powerpoint/2010/main" val="42679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4AE53-A03B-408F-8B82-9F737134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AAE76-FA4A-4D60-86FA-9C3A040F1D97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surprised at who were the best hitters </a:t>
            </a: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of 2019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- Trout, Cruz, Yelich, Bellinger, Gallo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Identified  C.J. Cron, Jason Castro, Justin Smoak, and Marcell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Ozuna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possibly undervalued players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analysis can also potentially help find overvalued players as well such as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Gleyber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Torres </a:t>
            </a: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D6E568-A3A2-4D67-AE1B-CE4646C88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71379" y="643468"/>
            <a:ext cx="6892560" cy="518665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68950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2019 Baseball Hitters Analysis</vt:lpstr>
      <vt:lpstr>Data</vt:lpstr>
      <vt:lpstr>PCA Output</vt:lpstr>
      <vt:lpstr>PowerPoint Presentation</vt:lpstr>
      <vt:lpstr>PCA Plot</vt:lpstr>
      <vt:lpstr>Cluster Analysis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2020-05-07T08:48:50Z</dcterms:created>
  <dcterms:modified xsi:type="dcterms:W3CDTF">2020-05-07T09:27:29Z</dcterms:modified>
</cp:coreProperties>
</file>