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9" r:id="rId6"/>
    <p:sldId id="265" r:id="rId7"/>
    <p:sldId id="262" r:id="rId8"/>
    <p:sldId id="263" r:id="rId9"/>
    <p:sldId id="258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0AC8598-4DBB-4202-AA9B-231296A8862B}" v="15" dt="2025-05-12T17:43:30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28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ha Jain" userId="254fc5de622eb0e8" providerId="LiveId" clId="{D0AC8598-4DBB-4202-AA9B-231296A8862B}"/>
    <pc:docChg chg="undo custSel addSld delSld modSld sldOrd">
      <pc:chgData name="Richa Jain" userId="254fc5de622eb0e8" providerId="LiveId" clId="{D0AC8598-4DBB-4202-AA9B-231296A8862B}" dt="2025-05-12T17:43:43.535" v="393" actId="20577"/>
      <pc:docMkLst>
        <pc:docMk/>
      </pc:docMkLst>
      <pc:sldChg chg="modSp mod">
        <pc:chgData name="Richa Jain" userId="254fc5de622eb0e8" providerId="LiveId" clId="{D0AC8598-4DBB-4202-AA9B-231296A8862B}" dt="2025-05-12T17:30:59.305" v="20" actId="404"/>
        <pc:sldMkLst>
          <pc:docMk/>
          <pc:sldMk cId="3646666411" sldId="257"/>
        </pc:sldMkLst>
        <pc:spChg chg="mod">
          <ac:chgData name="Richa Jain" userId="254fc5de622eb0e8" providerId="LiveId" clId="{D0AC8598-4DBB-4202-AA9B-231296A8862B}" dt="2025-05-12T17:30:59.305" v="20" actId="404"/>
          <ac:spMkLst>
            <pc:docMk/>
            <pc:sldMk cId="3646666411" sldId="257"/>
            <ac:spMk id="2" creationId="{35C44D32-A38C-A828-1AF5-FCE3B53B7482}"/>
          </ac:spMkLst>
        </pc:spChg>
        <pc:picChg chg="mod">
          <ac:chgData name="Richa Jain" userId="254fc5de622eb0e8" providerId="LiveId" clId="{D0AC8598-4DBB-4202-AA9B-231296A8862B}" dt="2025-05-12T17:30:29.981" v="0" actId="14100"/>
          <ac:picMkLst>
            <pc:docMk/>
            <pc:sldMk cId="3646666411" sldId="257"/>
            <ac:picMk id="5" creationId="{8315EA18-3CBA-260E-A25F-C596D5BB61A8}"/>
          </ac:picMkLst>
        </pc:picChg>
      </pc:sldChg>
      <pc:sldChg chg="addSp delSp modSp add del mod ord">
        <pc:chgData name="Richa Jain" userId="254fc5de622eb0e8" providerId="LiveId" clId="{D0AC8598-4DBB-4202-AA9B-231296A8862B}" dt="2025-05-12T17:41:33.376" v="327" actId="20577"/>
        <pc:sldMkLst>
          <pc:docMk/>
          <pc:sldMk cId="845155464" sldId="258"/>
        </pc:sldMkLst>
        <pc:spChg chg="del mod">
          <ac:chgData name="Richa Jain" userId="254fc5de622eb0e8" providerId="LiveId" clId="{D0AC8598-4DBB-4202-AA9B-231296A8862B}" dt="2025-05-12T17:39:37.184" v="252" actId="478"/>
          <ac:spMkLst>
            <pc:docMk/>
            <pc:sldMk cId="845155464" sldId="258"/>
            <ac:spMk id="2" creationId="{C72B3E60-0D8A-BE47-D974-F2CBBC695D28}"/>
          </ac:spMkLst>
        </pc:spChg>
        <pc:spChg chg="add del mod">
          <ac:chgData name="Richa Jain" userId="254fc5de622eb0e8" providerId="LiveId" clId="{D0AC8598-4DBB-4202-AA9B-231296A8862B}" dt="2025-05-12T17:32:55.181" v="23"/>
          <ac:spMkLst>
            <pc:docMk/>
            <pc:sldMk cId="845155464" sldId="258"/>
            <ac:spMk id="4" creationId="{2F573F48-FBD3-78AF-0B1B-2C3DA0E560B4}"/>
          </ac:spMkLst>
        </pc:spChg>
        <pc:spChg chg="add mod">
          <ac:chgData name="Richa Jain" userId="254fc5de622eb0e8" providerId="LiveId" clId="{D0AC8598-4DBB-4202-AA9B-231296A8862B}" dt="2025-05-12T17:41:33.376" v="327" actId="20577"/>
          <ac:spMkLst>
            <pc:docMk/>
            <pc:sldMk cId="845155464" sldId="258"/>
            <ac:spMk id="24" creationId="{6B7F5171-9890-2293-5ADE-4906F95456C9}"/>
          </ac:spMkLst>
        </pc:spChg>
        <pc:picChg chg="del mod">
          <ac:chgData name="Richa Jain" userId="254fc5de622eb0e8" providerId="LiveId" clId="{D0AC8598-4DBB-4202-AA9B-231296A8862B}" dt="2025-05-12T17:32:14.894" v="22" actId="478"/>
          <ac:picMkLst>
            <pc:docMk/>
            <pc:sldMk cId="845155464" sldId="258"/>
            <ac:picMk id="5" creationId="{002062A8-301F-C1D6-B5AD-1287305F1E97}"/>
          </ac:picMkLst>
        </pc:picChg>
        <pc:picChg chg="add mod">
          <ac:chgData name="Richa Jain" userId="254fc5de622eb0e8" providerId="LiveId" clId="{D0AC8598-4DBB-4202-AA9B-231296A8862B}" dt="2025-05-12T17:32:56.690" v="30" actId="27614"/>
          <ac:picMkLst>
            <pc:docMk/>
            <pc:sldMk cId="845155464" sldId="258"/>
            <ac:picMk id="7" creationId="{537318A5-012A-2923-A6F7-299F33F670FE}"/>
          </ac:picMkLst>
        </pc:picChg>
        <pc:picChg chg="add mod">
          <ac:chgData name="Richa Jain" userId="254fc5de622eb0e8" providerId="LiveId" clId="{D0AC8598-4DBB-4202-AA9B-231296A8862B}" dt="2025-05-12T17:41:01.392" v="310" actId="1035"/>
          <ac:picMkLst>
            <pc:docMk/>
            <pc:sldMk cId="845155464" sldId="258"/>
            <ac:picMk id="9" creationId="{35BB64D8-99F0-1DF5-55F6-90282932B909}"/>
          </ac:picMkLst>
        </pc:picChg>
        <pc:picChg chg="add del mod">
          <ac:chgData name="Richa Jain" userId="254fc5de622eb0e8" providerId="LiveId" clId="{D0AC8598-4DBB-4202-AA9B-231296A8862B}" dt="2025-05-12T17:38:12.492" v="235" actId="478"/>
          <ac:picMkLst>
            <pc:docMk/>
            <pc:sldMk cId="845155464" sldId="258"/>
            <ac:picMk id="11" creationId="{15E36814-34C9-BD3E-0E3D-00AB3AE9C5D6}"/>
          </ac:picMkLst>
        </pc:picChg>
        <pc:picChg chg="add del mod">
          <ac:chgData name="Richa Jain" userId="254fc5de622eb0e8" providerId="LiveId" clId="{D0AC8598-4DBB-4202-AA9B-231296A8862B}" dt="2025-05-12T17:38:35.992" v="238" actId="21"/>
          <ac:picMkLst>
            <pc:docMk/>
            <pc:sldMk cId="845155464" sldId="258"/>
            <ac:picMk id="13" creationId="{4FFFA962-A368-3F3E-CAB5-C72B0119EB0B}"/>
          </ac:picMkLst>
        </pc:picChg>
        <pc:picChg chg="add del mod">
          <ac:chgData name="Richa Jain" userId="254fc5de622eb0e8" providerId="LiveId" clId="{D0AC8598-4DBB-4202-AA9B-231296A8862B}" dt="2025-05-12T17:33:51.493" v="56" actId="21"/>
          <ac:picMkLst>
            <pc:docMk/>
            <pc:sldMk cId="845155464" sldId="258"/>
            <ac:picMk id="15" creationId="{5A17F9CF-1ED3-85C8-E2B4-EDD845AE05A5}"/>
          </ac:picMkLst>
        </pc:picChg>
        <pc:picChg chg="add del mod">
          <ac:chgData name="Richa Jain" userId="254fc5de622eb0e8" providerId="LiveId" clId="{D0AC8598-4DBB-4202-AA9B-231296A8862B}" dt="2025-05-12T17:33:42.394" v="54" actId="21"/>
          <ac:picMkLst>
            <pc:docMk/>
            <pc:sldMk cId="845155464" sldId="258"/>
            <ac:picMk id="17" creationId="{036E6731-8F51-9093-B3C8-007C8705894D}"/>
          </ac:picMkLst>
        </pc:picChg>
        <pc:picChg chg="add del mod">
          <ac:chgData name="Richa Jain" userId="254fc5de622eb0e8" providerId="LiveId" clId="{D0AC8598-4DBB-4202-AA9B-231296A8862B}" dt="2025-05-12T17:33:28.357" v="51" actId="21"/>
          <ac:picMkLst>
            <pc:docMk/>
            <pc:sldMk cId="845155464" sldId="258"/>
            <ac:picMk id="19" creationId="{92914C29-A235-5E5C-1B5B-716C48659D14}"/>
          </ac:picMkLst>
        </pc:picChg>
        <pc:picChg chg="add del mod">
          <ac:chgData name="Richa Jain" userId="254fc5de622eb0e8" providerId="LiveId" clId="{D0AC8598-4DBB-4202-AA9B-231296A8862B}" dt="2025-05-12T17:33:19.560" v="48" actId="21"/>
          <ac:picMkLst>
            <pc:docMk/>
            <pc:sldMk cId="845155464" sldId="258"/>
            <ac:picMk id="21" creationId="{A71B65CA-8833-CC09-9E2E-7C79B0FF035A}"/>
          </ac:picMkLst>
        </pc:picChg>
        <pc:picChg chg="add del mod">
          <ac:chgData name="Richa Jain" userId="254fc5de622eb0e8" providerId="LiveId" clId="{D0AC8598-4DBB-4202-AA9B-231296A8862B}" dt="2025-05-12T17:33:10.104" v="45" actId="21"/>
          <ac:picMkLst>
            <pc:docMk/>
            <pc:sldMk cId="845155464" sldId="258"/>
            <ac:picMk id="23" creationId="{0A8EA390-62F2-05EC-6CE9-1FB69DDF4650}"/>
          </ac:picMkLst>
        </pc:picChg>
      </pc:sldChg>
      <pc:sldChg chg="addSp delSp modSp new mod ord">
        <pc:chgData name="Richa Jain" userId="254fc5de622eb0e8" providerId="LiveId" clId="{D0AC8598-4DBB-4202-AA9B-231296A8862B}" dt="2025-05-12T17:37:14.789" v="192" actId="1076"/>
        <pc:sldMkLst>
          <pc:docMk/>
          <pc:sldMk cId="152355616" sldId="259"/>
        </pc:sldMkLst>
        <pc:spChg chg="del">
          <ac:chgData name="Richa Jain" userId="254fc5de622eb0e8" providerId="LiveId" clId="{D0AC8598-4DBB-4202-AA9B-231296A8862B}" dt="2025-05-12T17:36:58.206" v="170" actId="478"/>
          <ac:spMkLst>
            <pc:docMk/>
            <pc:sldMk cId="152355616" sldId="259"/>
            <ac:spMk id="2" creationId="{5D83D893-149B-10F2-A5E1-5EC3FB7C99AD}"/>
          </ac:spMkLst>
        </pc:spChg>
        <pc:spChg chg="add mod">
          <ac:chgData name="Richa Jain" userId="254fc5de622eb0e8" providerId="LiveId" clId="{D0AC8598-4DBB-4202-AA9B-231296A8862B}" dt="2025-05-12T17:37:11.468" v="191" actId="20577"/>
          <ac:spMkLst>
            <pc:docMk/>
            <pc:sldMk cId="152355616" sldId="259"/>
            <ac:spMk id="4" creationId="{C35BD644-BE99-356D-524F-DDCDE5B7856E}"/>
          </ac:spMkLst>
        </pc:spChg>
        <pc:picChg chg="add mod">
          <ac:chgData name="Richa Jain" userId="254fc5de622eb0e8" providerId="LiveId" clId="{D0AC8598-4DBB-4202-AA9B-231296A8862B}" dt="2025-05-12T17:37:14.789" v="192" actId="1076"/>
          <ac:picMkLst>
            <pc:docMk/>
            <pc:sldMk cId="152355616" sldId="259"/>
            <ac:picMk id="23" creationId="{0A8EA390-62F2-05EC-6CE9-1FB69DDF4650}"/>
          </ac:picMkLst>
        </pc:picChg>
      </pc:sldChg>
      <pc:sldChg chg="addSp delSp modSp new mod ord">
        <pc:chgData name="Richa Jain" userId="254fc5de622eb0e8" providerId="LiveId" clId="{D0AC8598-4DBB-4202-AA9B-231296A8862B}" dt="2025-05-12T17:36:37.926" v="168" actId="1035"/>
        <pc:sldMkLst>
          <pc:docMk/>
          <pc:sldMk cId="3302838091" sldId="260"/>
        </pc:sldMkLst>
        <pc:spChg chg="del">
          <ac:chgData name="Richa Jain" userId="254fc5de622eb0e8" providerId="LiveId" clId="{D0AC8598-4DBB-4202-AA9B-231296A8862B}" dt="2025-05-12T17:36:07.892" v="120" actId="478"/>
          <ac:spMkLst>
            <pc:docMk/>
            <pc:sldMk cId="3302838091" sldId="260"/>
            <ac:spMk id="2" creationId="{606F6C35-4A2E-55F4-8F1D-8A200890365D}"/>
          </ac:spMkLst>
        </pc:spChg>
        <pc:spChg chg="add mod">
          <ac:chgData name="Richa Jain" userId="254fc5de622eb0e8" providerId="LiveId" clId="{D0AC8598-4DBB-4202-AA9B-231296A8862B}" dt="2025-05-12T17:36:30.990" v="139" actId="20577"/>
          <ac:spMkLst>
            <pc:docMk/>
            <pc:sldMk cId="3302838091" sldId="260"/>
            <ac:spMk id="4" creationId="{26CBE93D-AD0F-1577-B42B-56B942DEDBF3}"/>
          </ac:spMkLst>
        </pc:spChg>
        <pc:picChg chg="add mod">
          <ac:chgData name="Richa Jain" userId="254fc5de622eb0e8" providerId="LiveId" clId="{D0AC8598-4DBB-4202-AA9B-231296A8862B}" dt="2025-05-12T17:36:37.926" v="168" actId="1035"/>
          <ac:picMkLst>
            <pc:docMk/>
            <pc:sldMk cId="3302838091" sldId="260"/>
            <ac:picMk id="21" creationId="{A71B65CA-8833-CC09-9E2E-7C79B0FF035A}"/>
          </ac:picMkLst>
        </pc:picChg>
      </pc:sldChg>
      <pc:sldChg chg="addSp modSp new mod ord">
        <pc:chgData name="Richa Jain" userId="254fc5de622eb0e8" providerId="LiveId" clId="{D0AC8598-4DBB-4202-AA9B-231296A8862B}" dt="2025-05-12T17:35:43.255" v="117" actId="404"/>
        <pc:sldMkLst>
          <pc:docMk/>
          <pc:sldMk cId="2929022214" sldId="261"/>
        </pc:sldMkLst>
        <pc:spChg chg="mod">
          <ac:chgData name="Richa Jain" userId="254fc5de622eb0e8" providerId="LiveId" clId="{D0AC8598-4DBB-4202-AA9B-231296A8862B}" dt="2025-05-12T17:35:43.255" v="117" actId="404"/>
          <ac:spMkLst>
            <pc:docMk/>
            <pc:sldMk cId="2929022214" sldId="261"/>
            <ac:spMk id="2" creationId="{EFB5E734-F9B6-A683-966A-359CB0EFA8D2}"/>
          </ac:spMkLst>
        </pc:spChg>
        <pc:picChg chg="add mod">
          <ac:chgData name="Richa Jain" userId="254fc5de622eb0e8" providerId="LiveId" clId="{D0AC8598-4DBB-4202-AA9B-231296A8862B}" dt="2025-05-12T17:35:05.342" v="71" actId="1076"/>
          <ac:picMkLst>
            <pc:docMk/>
            <pc:sldMk cId="2929022214" sldId="261"/>
            <ac:picMk id="19" creationId="{92914C29-A235-5E5C-1B5B-716C48659D14}"/>
          </ac:picMkLst>
        </pc:picChg>
      </pc:sldChg>
      <pc:sldChg chg="addSp delSp modSp new mod ord">
        <pc:chgData name="Richa Jain" userId="254fc5de622eb0e8" providerId="LiveId" clId="{D0AC8598-4DBB-4202-AA9B-231296A8862B}" dt="2025-05-12T17:38:56.242" v="246"/>
        <pc:sldMkLst>
          <pc:docMk/>
          <pc:sldMk cId="4041973028" sldId="262"/>
        </pc:sldMkLst>
        <pc:spChg chg="del mod">
          <ac:chgData name="Richa Jain" userId="254fc5de622eb0e8" providerId="LiveId" clId="{D0AC8598-4DBB-4202-AA9B-231296A8862B}" dt="2025-05-12T17:37:30.577" v="195" actId="478"/>
          <ac:spMkLst>
            <pc:docMk/>
            <pc:sldMk cId="4041973028" sldId="262"/>
            <ac:spMk id="2" creationId="{94128B87-E309-C122-BA49-A1BB801D6675}"/>
          </ac:spMkLst>
        </pc:spChg>
        <pc:spChg chg="add mod">
          <ac:chgData name="Richa Jain" userId="254fc5de622eb0e8" providerId="LiveId" clId="{D0AC8598-4DBB-4202-AA9B-231296A8862B}" dt="2025-05-12T17:37:41.422" v="203" actId="20577"/>
          <ac:spMkLst>
            <pc:docMk/>
            <pc:sldMk cId="4041973028" sldId="262"/>
            <ac:spMk id="4" creationId="{3C94AED7-919E-02F4-B73D-A474799DFF2D}"/>
          </ac:spMkLst>
        </pc:spChg>
        <pc:picChg chg="add mod">
          <ac:chgData name="Richa Jain" userId="254fc5de622eb0e8" providerId="LiveId" clId="{D0AC8598-4DBB-4202-AA9B-231296A8862B}" dt="2025-05-12T17:37:23.357" v="193" actId="1076"/>
          <ac:picMkLst>
            <pc:docMk/>
            <pc:sldMk cId="4041973028" sldId="262"/>
            <ac:picMk id="17" creationId="{036E6731-8F51-9093-B3C8-007C8705894D}"/>
          </ac:picMkLst>
        </pc:picChg>
      </pc:sldChg>
      <pc:sldChg chg="addSp delSp modSp new mod ord">
        <pc:chgData name="Richa Jain" userId="254fc5de622eb0e8" providerId="LiveId" clId="{D0AC8598-4DBB-4202-AA9B-231296A8862B}" dt="2025-05-12T17:38:52.608" v="244"/>
        <pc:sldMkLst>
          <pc:docMk/>
          <pc:sldMk cId="1465409992" sldId="263"/>
        </pc:sldMkLst>
        <pc:spChg chg="del">
          <ac:chgData name="Richa Jain" userId="254fc5de622eb0e8" providerId="LiveId" clId="{D0AC8598-4DBB-4202-AA9B-231296A8862B}" dt="2025-05-12T17:37:48.672" v="205" actId="478"/>
          <ac:spMkLst>
            <pc:docMk/>
            <pc:sldMk cId="1465409992" sldId="263"/>
            <ac:spMk id="2" creationId="{C0EA55BD-D049-7F4F-FFB6-C2082C285FDE}"/>
          </ac:spMkLst>
        </pc:spChg>
        <pc:spChg chg="add mod">
          <ac:chgData name="Richa Jain" userId="254fc5de622eb0e8" providerId="LiveId" clId="{D0AC8598-4DBB-4202-AA9B-231296A8862B}" dt="2025-05-12T17:37:58.341" v="231" actId="20577"/>
          <ac:spMkLst>
            <pc:docMk/>
            <pc:sldMk cId="1465409992" sldId="263"/>
            <ac:spMk id="4" creationId="{C85779E8-8C0E-BB27-F332-4AFEAB2C9BC0}"/>
          </ac:spMkLst>
        </pc:spChg>
        <pc:picChg chg="add mod">
          <ac:chgData name="Richa Jain" userId="254fc5de622eb0e8" providerId="LiveId" clId="{D0AC8598-4DBB-4202-AA9B-231296A8862B}" dt="2025-05-12T17:37:46.820" v="204" actId="1076"/>
          <ac:picMkLst>
            <pc:docMk/>
            <pc:sldMk cId="1465409992" sldId="263"/>
            <ac:picMk id="15" creationId="{5A17F9CF-1ED3-85C8-E2B4-EDD845AE05A5}"/>
          </ac:picMkLst>
        </pc:picChg>
      </pc:sldChg>
      <pc:sldChg chg="new del">
        <pc:chgData name="Richa Jain" userId="254fc5de622eb0e8" providerId="LiveId" clId="{D0AC8598-4DBB-4202-AA9B-231296A8862B}" dt="2025-05-12T17:34:54.256" v="70" actId="47"/>
        <pc:sldMkLst>
          <pc:docMk/>
          <pc:sldMk cId="2361702282" sldId="264"/>
        </pc:sldMkLst>
      </pc:sldChg>
      <pc:sldChg chg="addSp delSp modSp new mod">
        <pc:chgData name="Richa Jain" userId="254fc5de622eb0e8" providerId="LiveId" clId="{D0AC8598-4DBB-4202-AA9B-231296A8862B}" dt="2025-05-12T17:42:10.747" v="359" actId="20577"/>
        <pc:sldMkLst>
          <pc:docMk/>
          <pc:sldMk cId="2703651227" sldId="264"/>
        </pc:sldMkLst>
        <pc:spChg chg="del">
          <ac:chgData name="Richa Jain" userId="254fc5de622eb0e8" providerId="LiveId" clId="{D0AC8598-4DBB-4202-AA9B-231296A8862B}" dt="2025-05-12T17:41:50.282" v="329" actId="478"/>
          <ac:spMkLst>
            <pc:docMk/>
            <pc:sldMk cId="2703651227" sldId="264"/>
            <ac:spMk id="2" creationId="{95219F60-08F8-0508-3363-299E21CA2759}"/>
          </ac:spMkLst>
        </pc:spChg>
        <pc:spChg chg="add mod">
          <ac:chgData name="Richa Jain" userId="254fc5de622eb0e8" providerId="LiveId" clId="{D0AC8598-4DBB-4202-AA9B-231296A8862B}" dt="2025-05-12T17:42:10.747" v="359" actId="20577"/>
          <ac:spMkLst>
            <pc:docMk/>
            <pc:sldMk cId="2703651227" sldId="264"/>
            <ac:spMk id="4" creationId="{04AFC5D1-5E8C-8692-6F35-E3DC7282572A}"/>
          </ac:spMkLst>
        </pc:spChg>
        <pc:picChg chg="add mod">
          <ac:chgData name="Richa Jain" userId="254fc5de622eb0e8" providerId="LiveId" clId="{D0AC8598-4DBB-4202-AA9B-231296A8862B}" dt="2025-05-12T17:41:57.581" v="333" actId="1037"/>
          <ac:picMkLst>
            <pc:docMk/>
            <pc:sldMk cId="2703651227" sldId="264"/>
            <ac:picMk id="13" creationId="{4FFFA962-A368-3F3E-CAB5-C72B0119EB0B}"/>
          </ac:picMkLst>
        </pc:picChg>
      </pc:sldChg>
      <pc:sldChg chg="addSp delSp modSp new mod">
        <pc:chgData name="Richa Jain" userId="254fc5de622eb0e8" providerId="LiveId" clId="{D0AC8598-4DBB-4202-AA9B-231296A8862B}" dt="2025-05-12T17:43:43.535" v="393" actId="20577"/>
        <pc:sldMkLst>
          <pc:docMk/>
          <pc:sldMk cId="3913152449" sldId="265"/>
        </pc:sldMkLst>
        <pc:spChg chg="del">
          <ac:chgData name="Richa Jain" userId="254fc5de622eb0e8" providerId="LiveId" clId="{D0AC8598-4DBB-4202-AA9B-231296A8862B}" dt="2025-05-12T17:43:15.209" v="361" actId="478"/>
          <ac:spMkLst>
            <pc:docMk/>
            <pc:sldMk cId="3913152449" sldId="265"/>
            <ac:spMk id="3" creationId="{0FA3A1A9-50F7-184C-8ED0-93BE4985D09B}"/>
          </ac:spMkLst>
        </pc:spChg>
        <pc:spChg chg="add mod">
          <ac:chgData name="Richa Jain" userId="254fc5de622eb0e8" providerId="LiveId" clId="{D0AC8598-4DBB-4202-AA9B-231296A8862B}" dt="2025-05-12T17:43:43.535" v="393" actId="20577"/>
          <ac:spMkLst>
            <pc:docMk/>
            <pc:sldMk cId="3913152449" sldId="265"/>
            <ac:spMk id="6" creationId="{A409B91F-48C5-031C-4370-532EDE73D78B}"/>
          </ac:spMkLst>
        </pc:spChg>
        <pc:picChg chg="add mod">
          <ac:chgData name="Richa Jain" userId="254fc5de622eb0e8" providerId="LiveId" clId="{D0AC8598-4DBB-4202-AA9B-231296A8862B}" dt="2025-05-12T17:43:20.634" v="365" actId="1076"/>
          <ac:picMkLst>
            <pc:docMk/>
            <pc:sldMk cId="3913152449" sldId="265"/>
            <ac:picMk id="5" creationId="{E4516D4A-3C85-65CF-D468-9E634E0D40D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491C4-2950-FB38-59B7-14CA1D701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42A76-516D-7F30-0A48-A130EE098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D5222-9D7B-CEF4-983D-342F59980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320B8-214C-2979-F208-46115538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925A7-B6D8-9416-BA4F-B85AB4BAA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082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AC6D6-A7AF-A68A-0040-3F5DA77DD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1F947-1407-73C9-C626-E7DC536515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39111-6BB0-606E-2BF5-601A528B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3316-F46B-CC3F-0D16-B5B4A7897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927CC-4C9D-0869-5D4D-39DC9FF4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50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799583-EC46-5E93-9891-5CCA3450BF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A31D97-CD6C-AB17-2F01-582FA8D83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72F15-CEEC-76D8-B7A9-F7099626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F16D0C-4949-A1F6-B55F-6534211B8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825E3-1F78-C3EF-F768-5E7319B4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395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3F8F-F074-2AB5-512F-297D47006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5CCE1-29C9-9133-C75B-B66B31A1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BEFA0-66D0-DB56-70D8-18AB6AB8A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A638B-A315-EF2A-7490-46006EE84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89ED0-D076-9215-DD9A-990A7115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570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B8D8-104C-7CD2-F6E5-87915CA1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AF3E5-0C45-F0A6-B1D7-350940A20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1D899-A14C-794D-E412-9345B27DD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9E536-2BB6-70BD-8EE9-3B9F9E05E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DCAAEA-53D0-3C62-DB37-6FDB4D826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7734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A7EC-CCE4-EEAD-11CA-7335CBE8E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BBE69-BAAC-AD1E-9533-54ECFF3B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C085B6-6018-4CBC-5331-22B55D77F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6F73F-77B3-F4A3-8332-85D1942A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5F73C-0450-2A05-695F-66EA53191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739EDB-7E38-D84D-2517-33D33C85C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2429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1740-7AD4-926B-5ED7-47E766C91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EFE1F7-88BA-F076-229D-2BFF3D1B59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40BB-1C5D-B0F9-E3B7-5F171C3A7E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8EB639-B5C1-A226-DA89-A922A95DB2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976E0-456B-D95F-916C-CEA12C121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C99C8F-119C-2069-C1C7-CE1FBBBFF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16B89-6E10-0383-3DE3-557DC8768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443BC-393B-CD66-F6FB-DECD73512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952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9774F-C173-27E9-8441-5C85F0582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79B8E7-3421-D945-3AD1-5F424D33B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DDBB93-7718-728C-D770-DC9327573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F67982-FB65-7FDA-1F74-64AB9314A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29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352EA8-997B-A131-828C-03399054D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3889E9-6958-0B58-4188-612D9B3F0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107D5-33FC-5E90-72DC-E4DB26F6C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50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4514C-269A-D9EF-1CC1-67A3E4D7A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D3763-AEDA-BD58-C195-5EDC7B845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8613FD-524B-1BC2-6182-16C07B386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23B51-1E8B-59F0-23BE-2B3BDDF0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6D0338-5FCD-CB77-6BB4-3467BCD3B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67A191-9ABE-AE87-B4DE-821739404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5286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13C97-AEF5-5A9B-5848-5927B5098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64A577-EC7B-1D99-1D6E-0F5A34485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0F0715-988F-85F1-A897-18DD925317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1DE7D7-D270-9A3E-8BAC-C223751CE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264FD3-62AE-18C8-8086-2D86F0365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2C50E7-E129-DE92-D003-44B8EA43D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645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FE2955-6189-953C-5497-E7B5A4F67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904F3-21E7-B594-C3AE-142B2D2777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6BE33-11AE-37DD-C3E7-E144AC61EA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AE273E-A614-4380-BAD7-35873E8EA828}" type="datetimeFigureOut">
              <a:rPr lang="en-GB" smtClean="0"/>
              <a:t>12/05/2025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96502-CBBB-2834-CFAC-1B8006C96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43DE4-D3F1-5102-EDE2-54FB5B196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E54CFE-B317-414B-BA41-BF2B7952179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854E8-44D1-7B0B-6435-B86EC2A4A9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Jira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997CBF-721A-9F8A-5A4D-0B6325618C1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Hindi Learning Portal</a:t>
            </a:r>
          </a:p>
        </p:txBody>
      </p:sp>
    </p:spTree>
    <p:extLst>
      <p:ext uri="{BB962C8B-B14F-4D97-AF65-F5344CB8AC3E}">
        <p14:creationId xmlns:p14="http://schemas.microsoft.com/office/powerpoint/2010/main" val="904312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4BC72-0BB4-05D0-CA95-5BA2C6EC2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FFFA962-A368-3F3E-CAB5-C72B0119E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52" y="681037"/>
            <a:ext cx="12192000" cy="66040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4AFC5D1-5E8C-8692-6F35-E3DC72825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0" y="17594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GB" sz="2400"/>
              <a:t>Cumulative Flow Diagram</a:t>
            </a:r>
          </a:p>
        </p:txBody>
      </p:sp>
    </p:spTree>
    <p:extLst>
      <p:ext uri="{BB962C8B-B14F-4D97-AF65-F5344CB8AC3E}">
        <p14:creationId xmlns:p14="http://schemas.microsoft.com/office/powerpoint/2010/main" val="2703651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44D32-A38C-A828-1AF5-FCE3B53B7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8558"/>
          </a:xfrm>
        </p:spPr>
        <p:txBody>
          <a:bodyPr>
            <a:noAutofit/>
          </a:bodyPr>
          <a:lstStyle/>
          <a:p>
            <a:pPr algn="ctr"/>
            <a:r>
              <a:rPr lang="en-GB" sz="2400"/>
              <a:t>Scrum Backlog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315EA18-3CBA-260E-A25F-C596D5BB6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96"/>
          <a:stretch/>
        </p:blipFill>
        <p:spPr>
          <a:xfrm>
            <a:off x="359228" y="862115"/>
            <a:ext cx="11422869" cy="6175045"/>
          </a:xfrm>
        </p:spPr>
      </p:pic>
    </p:spTree>
    <p:extLst>
      <p:ext uri="{BB962C8B-B14F-4D97-AF65-F5344CB8AC3E}">
        <p14:creationId xmlns:p14="http://schemas.microsoft.com/office/powerpoint/2010/main" val="3646666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5E734-F9B6-A683-966A-359CB0EF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0" y="17594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GB" sz="2400"/>
              <a:t>Scrum 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FACCB-ECAA-A784-54DB-3C30CC74AB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914C29-A235-5E5C-1B5B-716C48659D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661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22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8296-3792-4543-4A99-B9F9A0A21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1B65CA-8833-CC09-9E2E-7C79B0FF0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1" y="649536"/>
            <a:ext cx="12192000" cy="65595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6CBE93D-AD0F-1577-B42B-56B942DEDB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0" y="17594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GB" sz="2400"/>
              <a:t>Child Work Items</a:t>
            </a:r>
          </a:p>
        </p:txBody>
      </p:sp>
    </p:spTree>
    <p:extLst>
      <p:ext uri="{BB962C8B-B14F-4D97-AF65-F5344CB8AC3E}">
        <p14:creationId xmlns:p14="http://schemas.microsoft.com/office/powerpoint/2010/main" val="3302838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3E106-91B0-AEE4-AFC7-53543D55B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3" name="Picture 2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A8EA390-62F2-05EC-6CE9-1FB69DDF46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1037"/>
            <a:ext cx="12192000" cy="662305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35BD644-BE99-356D-524F-DDCDE5B7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0" y="17594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GB" sz="2400"/>
              <a:t>Subtask Workflow</a:t>
            </a:r>
          </a:p>
        </p:txBody>
      </p:sp>
    </p:spTree>
    <p:extLst>
      <p:ext uri="{BB962C8B-B14F-4D97-AF65-F5344CB8AC3E}">
        <p14:creationId xmlns:p14="http://schemas.microsoft.com/office/powerpoint/2010/main" val="152355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C2EB3-03B3-FAA6-64FE-1DD90B36F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516D4A-3C85-65CF-D468-9E634E0D4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5125"/>
            <a:ext cx="12192000" cy="658495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409B91F-48C5-031C-4370-532EDE73D78B}"/>
              </a:ext>
            </a:extLst>
          </p:cNvPr>
          <p:cNvSpPr txBox="1">
            <a:spLocks/>
          </p:cNvSpPr>
          <p:nvPr/>
        </p:nvSpPr>
        <p:spPr>
          <a:xfrm>
            <a:off x="869730" y="67083"/>
            <a:ext cx="10515600" cy="31591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400"/>
              <a:t>All Work</a:t>
            </a:r>
          </a:p>
        </p:txBody>
      </p:sp>
    </p:spTree>
    <p:extLst>
      <p:ext uri="{BB962C8B-B14F-4D97-AF65-F5344CB8AC3E}">
        <p14:creationId xmlns:p14="http://schemas.microsoft.com/office/powerpoint/2010/main" val="3913152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83B3C-0B3F-AB5A-A4B4-189A8930D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6E6731-8F51-9093-B3C8-007C870589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1135"/>
            <a:ext cx="12192000" cy="65786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C94AED7-919E-02F4-B73D-A474799D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0" y="17594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GB" sz="2400"/>
              <a:t>Reports</a:t>
            </a:r>
          </a:p>
        </p:txBody>
      </p:sp>
    </p:spTree>
    <p:extLst>
      <p:ext uri="{BB962C8B-B14F-4D97-AF65-F5344CB8AC3E}">
        <p14:creationId xmlns:p14="http://schemas.microsoft.com/office/powerpoint/2010/main" val="4041973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01B872-2579-D4AC-AB94-D14138BD0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5" name="Picture 1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17F9CF-1ED3-85C8-E2B4-EDD845AE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3506"/>
            <a:ext cx="12192000" cy="659181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85779E8-8C0E-BB27-F332-4AFEAB2C9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0" y="17594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GB" sz="2400"/>
              <a:t>Burndown Chart</a:t>
            </a:r>
          </a:p>
        </p:txBody>
      </p:sp>
    </p:spTree>
    <p:extLst>
      <p:ext uri="{BB962C8B-B14F-4D97-AF65-F5344CB8AC3E}">
        <p14:creationId xmlns:p14="http://schemas.microsoft.com/office/powerpoint/2010/main" val="1465409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37318A5-012A-2923-A6F7-299F33F670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760" y="1825625"/>
            <a:ext cx="8056479" cy="4351338"/>
          </a:xfr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5BB64D8-99F0-1DF5-55F6-90282932B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939" y="632426"/>
            <a:ext cx="12192000" cy="6629400"/>
          </a:xfrm>
          <a:prstGeom prst="rect">
            <a:avLst/>
          </a:prstGeom>
        </p:spPr>
      </p:pic>
      <p:sp>
        <p:nvSpPr>
          <p:cNvPr id="24" name="Title 1">
            <a:extLst>
              <a:ext uri="{FF2B5EF4-FFF2-40B4-BE49-F238E27FC236}">
                <a16:creationId xmlns:a16="http://schemas.microsoft.com/office/drawing/2014/main" id="{6B7F5171-9890-2293-5ADE-4906F954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730" y="175940"/>
            <a:ext cx="10515600" cy="315912"/>
          </a:xfrm>
        </p:spPr>
        <p:txBody>
          <a:bodyPr>
            <a:noAutofit/>
          </a:bodyPr>
          <a:lstStyle/>
          <a:p>
            <a:pPr algn="ctr"/>
            <a:r>
              <a:rPr lang="en-GB" sz="2400"/>
              <a:t>Burnup Report</a:t>
            </a:r>
          </a:p>
        </p:txBody>
      </p:sp>
    </p:spTree>
    <p:extLst>
      <p:ext uri="{BB962C8B-B14F-4D97-AF65-F5344CB8AC3E}">
        <p14:creationId xmlns:p14="http://schemas.microsoft.com/office/powerpoint/2010/main" val="845155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23</Words>
  <Application>Microsoft Office PowerPoint</Application>
  <PresentationFormat>Widescreen</PresentationFormat>
  <Paragraphs>11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Jira </vt:lpstr>
      <vt:lpstr>Scrum Backlog</vt:lpstr>
      <vt:lpstr>Scrum Board</vt:lpstr>
      <vt:lpstr>Child Work Items</vt:lpstr>
      <vt:lpstr>Subtask Workflow</vt:lpstr>
      <vt:lpstr>PowerPoint Presentation</vt:lpstr>
      <vt:lpstr>Reports</vt:lpstr>
      <vt:lpstr>Burndown Chart</vt:lpstr>
      <vt:lpstr>Burnup Report</vt:lpstr>
      <vt:lpstr>Cumulative Flow Diagram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 Jain</dc:creator>
  <cp:lastModifiedBy>Richa Jain</cp:lastModifiedBy>
  <cp:revision>1</cp:revision>
  <dcterms:created xsi:type="dcterms:W3CDTF">2025-05-12T14:41:38Z</dcterms:created>
  <dcterms:modified xsi:type="dcterms:W3CDTF">2025-05-12T17:43:46Z</dcterms:modified>
</cp:coreProperties>
</file>