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 id="2147483967" r:id="rId2"/>
  </p:sldMasterIdLst>
  <p:notesMasterIdLst>
    <p:notesMasterId r:id="rId12"/>
  </p:notesMasterIdLst>
  <p:sldIdLst>
    <p:sldId id="256" r:id="rId3"/>
    <p:sldId id="265" r:id="rId4"/>
    <p:sldId id="264" r:id="rId5"/>
    <p:sldId id="263"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0000"/>
    <a:srgbClr val="CC00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96" y="-22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C9B788-97A9-4E49-B708-0F4F15A8355F}" type="datetimeFigureOut">
              <a:rPr lang="en-IN" smtClean="0"/>
              <a:t>13-04-2021</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AAFD90-CA62-4621-912C-1B8EE31EEA0F}" type="slidenum">
              <a:rPr lang="en-IN" smtClean="0"/>
              <a:t>‹#›</a:t>
            </a:fld>
            <a:endParaRPr lang="en-IN" dirty="0"/>
          </a:p>
        </p:txBody>
      </p:sp>
    </p:spTree>
    <p:extLst>
      <p:ext uri="{BB962C8B-B14F-4D97-AF65-F5344CB8AC3E}">
        <p14:creationId xmlns:p14="http://schemas.microsoft.com/office/powerpoint/2010/main" val="146307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83167" y="4893367"/>
            <a:ext cx="4172800" cy="808800"/>
          </a:xfrm>
          <a:prstGeom prst="rect">
            <a:avLst/>
          </a:prstGeom>
        </p:spPr>
        <p:txBody>
          <a:bodyPr spcFirstLastPara="1" wrap="square" lIns="121897" tIns="121897" rIns="121897" bIns="121897" anchor="b" anchorCtr="0">
            <a:noAutofit/>
          </a:bodyPr>
          <a:lstStyle>
            <a:lvl1pPr lvl="0" algn="r">
              <a:spcBef>
                <a:spcPts val="0"/>
              </a:spcBef>
              <a:spcAft>
                <a:spcPts val="0"/>
              </a:spcAft>
              <a:buClr>
                <a:srgbClr val="48FFD5"/>
              </a:buClr>
              <a:buSzPts val="3000"/>
              <a:buFont typeface="Roboto Black"/>
              <a:buNone/>
              <a:defRPr sz="4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4800">
                <a:solidFill>
                  <a:srgbClr val="48FFD5"/>
                </a:solidFill>
              </a:defRPr>
            </a:lvl2pPr>
            <a:lvl3pPr lvl="2" algn="r">
              <a:spcBef>
                <a:spcPts val="0"/>
              </a:spcBef>
              <a:spcAft>
                <a:spcPts val="0"/>
              </a:spcAft>
              <a:buClr>
                <a:srgbClr val="48FFD5"/>
              </a:buClr>
              <a:buSzPts val="3600"/>
              <a:buNone/>
              <a:defRPr sz="4800">
                <a:solidFill>
                  <a:srgbClr val="48FFD5"/>
                </a:solidFill>
              </a:defRPr>
            </a:lvl3pPr>
            <a:lvl4pPr lvl="3" algn="r">
              <a:spcBef>
                <a:spcPts val="0"/>
              </a:spcBef>
              <a:spcAft>
                <a:spcPts val="0"/>
              </a:spcAft>
              <a:buClr>
                <a:srgbClr val="48FFD5"/>
              </a:buClr>
              <a:buSzPts val="3600"/>
              <a:buNone/>
              <a:defRPr sz="4800">
                <a:solidFill>
                  <a:srgbClr val="48FFD5"/>
                </a:solidFill>
              </a:defRPr>
            </a:lvl4pPr>
            <a:lvl5pPr lvl="4" algn="r">
              <a:spcBef>
                <a:spcPts val="0"/>
              </a:spcBef>
              <a:spcAft>
                <a:spcPts val="0"/>
              </a:spcAft>
              <a:buClr>
                <a:srgbClr val="48FFD5"/>
              </a:buClr>
              <a:buSzPts val="3600"/>
              <a:buNone/>
              <a:defRPr sz="4800">
                <a:solidFill>
                  <a:srgbClr val="48FFD5"/>
                </a:solidFill>
              </a:defRPr>
            </a:lvl5pPr>
            <a:lvl6pPr lvl="5" algn="r">
              <a:spcBef>
                <a:spcPts val="0"/>
              </a:spcBef>
              <a:spcAft>
                <a:spcPts val="0"/>
              </a:spcAft>
              <a:buClr>
                <a:srgbClr val="48FFD5"/>
              </a:buClr>
              <a:buSzPts val="3600"/>
              <a:buNone/>
              <a:defRPr sz="4800">
                <a:solidFill>
                  <a:srgbClr val="48FFD5"/>
                </a:solidFill>
              </a:defRPr>
            </a:lvl6pPr>
            <a:lvl7pPr lvl="6" algn="r">
              <a:spcBef>
                <a:spcPts val="0"/>
              </a:spcBef>
              <a:spcAft>
                <a:spcPts val="0"/>
              </a:spcAft>
              <a:buClr>
                <a:srgbClr val="48FFD5"/>
              </a:buClr>
              <a:buSzPts val="3600"/>
              <a:buNone/>
              <a:defRPr sz="4800">
                <a:solidFill>
                  <a:srgbClr val="48FFD5"/>
                </a:solidFill>
              </a:defRPr>
            </a:lvl7pPr>
            <a:lvl8pPr lvl="7" algn="r">
              <a:spcBef>
                <a:spcPts val="0"/>
              </a:spcBef>
              <a:spcAft>
                <a:spcPts val="0"/>
              </a:spcAft>
              <a:buClr>
                <a:srgbClr val="48FFD5"/>
              </a:buClr>
              <a:buSzPts val="3600"/>
              <a:buNone/>
              <a:defRPr sz="4800">
                <a:solidFill>
                  <a:srgbClr val="48FFD5"/>
                </a:solidFill>
              </a:defRPr>
            </a:lvl8pPr>
            <a:lvl9pPr lvl="8" algn="r">
              <a:spcBef>
                <a:spcPts val="0"/>
              </a:spcBef>
              <a:spcAft>
                <a:spcPts val="0"/>
              </a:spcAft>
              <a:buClr>
                <a:srgbClr val="48FFD5"/>
              </a:buClr>
              <a:buSzPts val="3600"/>
              <a:buNone/>
              <a:defRPr sz="4800">
                <a:solidFill>
                  <a:srgbClr val="48FFD5"/>
                </a:solidFill>
              </a:defRPr>
            </a:lvl9pPr>
          </a:lstStyle>
          <a:p>
            <a:r>
              <a:rPr lang="en-US" smtClean="0"/>
              <a:t>Click to edit Master title style</a:t>
            </a:r>
            <a:endParaRPr/>
          </a:p>
        </p:txBody>
      </p:sp>
      <p:sp>
        <p:nvSpPr>
          <p:cNvPr id="10" name="Google Shape;10;p2"/>
          <p:cNvSpPr txBox="1">
            <a:spLocks noGrp="1"/>
          </p:cNvSpPr>
          <p:nvPr>
            <p:ph type="subTitle" idx="1"/>
          </p:nvPr>
        </p:nvSpPr>
        <p:spPr>
          <a:xfrm>
            <a:off x="6983167" y="5574867"/>
            <a:ext cx="4172800" cy="808800"/>
          </a:xfrm>
          <a:prstGeom prst="rect">
            <a:avLst/>
          </a:prstGeom>
        </p:spPr>
        <p:txBody>
          <a:bodyPr spcFirstLastPara="1" wrap="square" lIns="121897" tIns="121897" rIns="121897" bIns="121897" anchor="t" anchorCtr="0">
            <a:noAutofit/>
          </a:bodyPr>
          <a:lstStyle>
            <a:lvl1pPr lvl="0" algn="r">
              <a:lnSpc>
                <a:spcPct val="100000"/>
              </a:lnSpc>
              <a:spcBef>
                <a:spcPts val="0"/>
              </a:spcBef>
              <a:spcAft>
                <a:spcPts val="0"/>
              </a:spcAft>
              <a:buClr>
                <a:srgbClr val="FFFFFF"/>
              </a:buClr>
              <a:buSzPts val="1200"/>
              <a:buNone/>
              <a:defRPr sz="1600">
                <a:solidFill>
                  <a:srgbClr val="FFFFFF"/>
                </a:solidFill>
              </a:defRPr>
            </a:lvl1pPr>
            <a:lvl2pPr lvl="1" algn="r">
              <a:lnSpc>
                <a:spcPct val="100000"/>
              </a:lnSpc>
              <a:spcBef>
                <a:spcPts val="0"/>
              </a:spcBef>
              <a:spcAft>
                <a:spcPts val="0"/>
              </a:spcAft>
              <a:buClr>
                <a:srgbClr val="48FFD5"/>
              </a:buClr>
              <a:buSzPts val="1200"/>
              <a:buNone/>
              <a:defRPr sz="1600">
                <a:solidFill>
                  <a:srgbClr val="48FFD5"/>
                </a:solidFill>
              </a:defRPr>
            </a:lvl2pPr>
            <a:lvl3pPr lvl="2" algn="r">
              <a:lnSpc>
                <a:spcPct val="100000"/>
              </a:lnSpc>
              <a:spcBef>
                <a:spcPts val="0"/>
              </a:spcBef>
              <a:spcAft>
                <a:spcPts val="0"/>
              </a:spcAft>
              <a:buClr>
                <a:srgbClr val="48FFD5"/>
              </a:buClr>
              <a:buSzPts val="1200"/>
              <a:buNone/>
              <a:defRPr sz="1600">
                <a:solidFill>
                  <a:srgbClr val="48FFD5"/>
                </a:solidFill>
              </a:defRPr>
            </a:lvl3pPr>
            <a:lvl4pPr lvl="3" algn="r">
              <a:lnSpc>
                <a:spcPct val="100000"/>
              </a:lnSpc>
              <a:spcBef>
                <a:spcPts val="0"/>
              </a:spcBef>
              <a:spcAft>
                <a:spcPts val="0"/>
              </a:spcAft>
              <a:buClr>
                <a:srgbClr val="48FFD5"/>
              </a:buClr>
              <a:buSzPts val="1200"/>
              <a:buNone/>
              <a:defRPr sz="1600">
                <a:solidFill>
                  <a:srgbClr val="48FFD5"/>
                </a:solidFill>
              </a:defRPr>
            </a:lvl4pPr>
            <a:lvl5pPr lvl="4" algn="r">
              <a:lnSpc>
                <a:spcPct val="100000"/>
              </a:lnSpc>
              <a:spcBef>
                <a:spcPts val="0"/>
              </a:spcBef>
              <a:spcAft>
                <a:spcPts val="0"/>
              </a:spcAft>
              <a:buClr>
                <a:srgbClr val="48FFD5"/>
              </a:buClr>
              <a:buSzPts val="1200"/>
              <a:buNone/>
              <a:defRPr sz="1600">
                <a:solidFill>
                  <a:srgbClr val="48FFD5"/>
                </a:solidFill>
              </a:defRPr>
            </a:lvl5pPr>
            <a:lvl6pPr lvl="5" algn="r">
              <a:lnSpc>
                <a:spcPct val="100000"/>
              </a:lnSpc>
              <a:spcBef>
                <a:spcPts val="0"/>
              </a:spcBef>
              <a:spcAft>
                <a:spcPts val="0"/>
              </a:spcAft>
              <a:buClr>
                <a:srgbClr val="48FFD5"/>
              </a:buClr>
              <a:buSzPts val="1200"/>
              <a:buNone/>
              <a:defRPr sz="1600">
                <a:solidFill>
                  <a:srgbClr val="48FFD5"/>
                </a:solidFill>
              </a:defRPr>
            </a:lvl6pPr>
            <a:lvl7pPr lvl="6" algn="r">
              <a:lnSpc>
                <a:spcPct val="100000"/>
              </a:lnSpc>
              <a:spcBef>
                <a:spcPts val="0"/>
              </a:spcBef>
              <a:spcAft>
                <a:spcPts val="0"/>
              </a:spcAft>
              <a:buClr>
                <a:srgbClr val="48FFD5"/>
              </a:buClr>
              <a:buSzPts val="1200"/>
              <a:buNone/>
              <a:defRPr sz="1600">
                <a:solidFill>
                  <a:srgbClr val="48FFD5"/>
                </a:solidFill>
              </a:defRPr>
            </a:lvl7pPr>
            <a:lvl8pPr lvl="7" algn="r">
              <a:lnSpc>
                <a:spcPct val="100000"/>
              </a:lnSpc>
              <a:spcBef>
                <a:spcPts val="0"/>
              </a:spcBef>
              <a:spcAft>
                <a:spcPts val="0"/>
              </a:spcAft>
              <a:buClr>
                <a:srgbClr val="48FFD5"/>
              </a:buClr>
              <a:buSzPts val="1200"/>
              <a:buNone/>
              <a:defRPr sz="1600">
                <a:solidFill>
                  <a:srgbClr val="48FFD5"/>
                </a:solidFill>
              </a:defRPr>
            </a:lvl8pPr>
            <a:lvl9pPr lvl="8" algn="r">
              <a:lnSpc>
                <a:spcPct val="100000"/>
              </a:lnSpc>
              <a:spcBef>
                <a:spcPts val="0"/>
              </a:spcBef>
              <a:spcAft>
                <a:spcPts val="0"/>
              </a:spcAft>
              <a:buClr>
                <a:srgbClr val="48FFD5"/>
              </a:buClr>
              <a:buSzPts val="1200"/>
              <a:buNone/>
              <a:defRPr sz="1600">
                <a:solidFill>
                  <a:srgbClr val="48FFD5"/>
                </a:solidFill>
              </a:defRPr>
            </a:lvl9pPr>
          </a:lstStyle>
          <a:p>
            <a:r>
              <a:rPr lang="en-US" smtClean="0"/>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HREE COLUMNS 2 ">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5166592" y="4697900"/>
            <a:ext cx="1858800" cy="670000"/>
          </a:xfrm>
          <a:prstGeom prst="rect">
            <a:avLst/>
          </a:prstGeom>
        </p:spPr>
        <p:txBody>
          <a:bodyPr spcFirstLastPara="1" wrap="square" lIns="121897" tIns="121897" rIns="121897" bIns="121897" anchor="t" anchorCtr="0">
            <a:noAutofit/>
          </a:bodyPr>
          <a:lstStyle>
            <a:lvl1pPr lvl="0" algn="ctr" rtl="0">
              <a:lnSpc>
                <a:spcPct val="100000"/>
              </a:lnSpc>
              <a:spcBef>
                <a:spcPts val="0"/>
              </a:spcBef>
              <a:spcAft>
                <a:spcPts val="0"/>
              </a:spcAft>
              <a:buClr>
                <a:srgbClr val="E3E9ED"/>
              </a:buClr>
              <a:buSzPts val="900"/>
              <a:buNone/>
              <a:defRPr sz="1200">
                <a:solidFill>
                  <a:srgbClr val="E3E9ED"/>
                </a:solidFill>
              </a:defRPr>
            </a:lvl1pPr>
            <a:lvl2pPr lvl="1" algn="ctr" rtl="0">
              <a:lnSpc>
                <a:spcPct val="100000"/>
              </a:lnSpc>
              <a:spcBef>
                <a:spcPts val="0"/>
              </a:spcBef>
              <a:spcAft>
                <a:spcPts val="0"/>
              </a:spcAft>
              <a:buClr>
                <a:srgbClr val="E3E9ED"/>
              </a:buClr>
              <a:buSzPts val="900"/>
              <a:buNone/>
              <a:defRPr sz="1200">
                <a:solidFill>
                  <a:srgbClr val="E3E9ED"/>
                </a:solidFill>
              </a:defRPr>
            </a:lvl2pPr>
            <a:lvl3pPr lvl="2" algn="ctr" rtl="0">
              <a:lnSpc>
                <a:spcPct val="100000"/>
              </a:lnSpc>
              <a:spcBef>
                <a:spcPts val="0"/>
              </a:spcBef>
              <a:spcAft>
                <a:spcPts val="0"/>
              </a:spcAft>
              <a:buClr>
                <a:srgbClr val="E3E9ED"/>
              </a:buClr>
              <a:buSzPts val="900"/>
              <a:buNone/>
              <a:defRPr sz="1200">
                <a:solidFill>
                  <a:srgbClr val="E3E9ED"/>
                </a:solidFill>
              </a:defRPr>
            </a:lvl3pPr>
            <a:lvl4pPr lvl="3" algn="ctr" rtl="0">
              <a:lnSpc>
                <a:spcPct val="100000"/>
              </a:lnSpc>
              <a:spcBef>
                <a:spcPts val="0"/>
              </a:spcBef>
              <a:spcAft>
                <a:spcPts val="0"/>
              </a:spcAft>
              <a:buClr>
                <a:srgbClr val="E3E9ED"/>
              </a:buClr>
              <a:buSzPts val="900"/>
              <a:buNone/>
              <a:defRPr sz="1200">
                <a:solidFill>
                  <a:srgbClr val="E3E9ED"/>
                </a:solidFill>
              </a:defRPr>
            </a:lvl4pPr>
            <a:lvl5pPr lvl="4" algn="ctr" rtl="0">
              <a:lnSpc>
                <a:spcPct val="100000"/>
              </a:lnSpc>
              <a:spcBef>
                <a:spcPts val="0"/>
              </a:spcBef>
              <a:spcAft>
                <a:spcPts val="0"/>
              </a:spcAft>
              <a:buClr>
                <a:srgbClr val="E3E9ED"/>
              </a:buClr>
              <a:buSzPts val="900"/>
              <a:buNone/>
              <a:defRPr sz="1200">
                <a:solidFill>
                  <a:srgbClr val="E3E9ED"/>
                </a:solidFill>
              </a:defRPr>
            </a:lvl5pPr>
            <a:lvl6pPr lvl="5" algn="ctr" rtl="0">
              <a:lnSpc>
                <a:spcPct val="100000"/>
              </a:lnSpc>
              <a:spcBef>
                <a:spcPts val="0"/>
              </a:spcBef>
              <a:spcAft>
                <a:spcPts val="0"/>
              </a:spcAft>
              <a:buClr>
                <a:srgbClr val="E3E9ED"/>
              </a:buClr>
              <a:buSzPts val="900"/>
              <a:buNone/>
              <a:defRPr sz="1200">
                <a:solidFill>
                  <a:srgbClr val="E3E9ED"/>
                </a:solidFill>
              </a:defRPr>
            </a:lvl6pPr>
            <a:lvl7pPr lvl="6" algn="ctr" rtl="0">
              <a:lnSpc>
                <a:spcPct val="100000"/>
              </a:lnSpc>
              <a:spcBef>
                <a:spcPts val="0"/>
              </a:spcBef>
              <a:spcAft>
                <a:spcPts val="0"/>
              </a:spcAft>
              <a:buClr>
                <a:srgbClr val="E3E9ED"/>
              </a:buClr>
              <a:buSzPts val="900"/>
              <a:buNone/>
              <a:defRPr sz="1200">
                <a:solidFill>
                  <a:srgbClr val="E3E9ED"/>
                </a:solidFill>
              </a:defRPr>
            </a:lvl7pPr>
            <a:lvl8pPr lvl="7" algn="ctr" rtl="0">
              <a:lnSpc>
                <a:spcPct val="100000"/>
              </a:lnSpc>
              <a:spcBef>
                <a:spcPts val="0"/>
              </a:spcBef>
              <a:spcAft>
                <a:spcPts val="0"/>
              </a:spcAft>
              <a:buClr>
                <a:srgbClr val="E3E9ED"/>
              </a:buClr>
              <a:buSzPts val="900"/>
              <a:buNone/>
              <a:defRPr sz="1200">
                <a:solidFill>
                  <a:srgbClr val="E3E9ED"/>
                </a:solidFill>
              </a:defRPr>
            </a:lvl8pPr>
            <a:lvl9pPr lvl="8" algn="ctr" rtl="0">
              <a:lnSpc>
                <a:spcPct val="100000"/>
              </a:lnSpc>
              <a:spcBef>
                <a:spcPts val="0"/>
              </a:spcBef>
              <a:spcAft>
                <a:spcPts val="0"/>
              </a:spcAft>
              <a:buClr>
                <a:srgbClr val="E3E9ED"/>
              </a:buClr>
              <a:buSzPts val="900"/>
              <a:buNone/>
              <a:defRPr sz="1200">
                <a:solidFill>
                  <a:srgbClr val="E3E9ED"/>
                </a:solidFill>
              </a:defRPr>
            </a:lvl9pPr>
          </a:lstStyle>
          <a:p>
            <a:r>
              <a:rPr lang="en-US" smtClean="0"/>
              <a:t>Click to edit Master subtitle style</a:t>
            </a:r>
            <a:endParaRPr/>
          </a:p>
        </p:txBody>
      </p:sp>
      <p:sp>
        <p:nvSpPr>
          <p:cNvPr id="68" name="Google Shape;68;p11"/>
          <p:cNvSpPr txBox="1">
            <a:spLocks noGrp="1"/>
          </p:cNvSpPr>
          <p:nvPr>
            <p:ph type="subTitle" idx="2"/>
          </p:nvPr>
        </p:nvSpPr>
        <p:spPr>
          <a:xfrm>
            <a:off x="8056141" y="4256167"/>
            <a:ext cx="1858800" cy="670000"/>
          </a:xfrm>
          <a:prstGeom prst="rect">
            <a:avLst/>
          </a:prstGeom>
        </p:spPr>
        <p:txBody>
          <a:bodyPr spcFirstLastPara="1" wrap="square" lIns="121897" tIns="121897" rIns="121897" bIns="121897" anchor="t" anchorCtr="0">
            <a:noAutofit/>
          </a:bodyPr>
          <a:lstStyle>
            <a:lvl1pPr lvl="0" algn="ctr" rtl="0">
              <a:lnSpc>
                <a:spcPct val="100000"/>
              </a:lnSpc>
              <a:spcBef>
                <a:spcPts val="0"/>
              </a:spcBef>
              <a:spcAft>
                <a:spcPts val="0"/>
              </a:spcAft>
              <a:buClr>
                <a:srgbClr val="E3E9ED"/>
              </a:buClr>
              <a:buSzPts val="900"/>
              <a:buNone/>
              <a:defRPr sz="1200">
                <a:solidFill>
                  <a:srgbClr val="E3E9ED"/>
                </a:solidFill>
              </a:defRPr>
            </a:lvl1pPr>
            <a:lvl2pPr lvl="1" algn="ctr" rtl="0">
              <a:lnSpc>
                <a:spcPct val="100000"/>
              </a:lnSpc>
              <a:spcBef>
                <a:spcPts val="0"/>
              </a:spcBef>
              <a:spcAft>
                <a:spcPts val="0"/>
              </a:spcAft>
              <a:buClr>
                <a:srgbClr val="E3E9ED"/>
              </a:buClr>
              <a:buSzPts val="900"/>
              <a:buNone/>
              <a:defRPr sz="1200">
                <a:solidFill>
                  <a:srgbClr val="E3E9ED"/>
                </a:solidFill>
              </a:defRPr>
            </a:lvl2pPr>
            <a:lvl3pPr lvl="2" algn="ctr" rtl="0">
              <a:lnSpc>
                <a:spcPct val="100000"/>
              </a:lnSpc>
              <a:spcBef>
                <a:spcPts val="0"/>
              </a:spcBef>
              <a:spcAft>
                <a:spcPts val="0"/>
              </a:spcAft>
              <a:buClr>
                <a:srgbClr val="E3E9ED"/>
              </a:buClr>
              <a:buSzPts val="900"/>
              <a:buNone/>
              <a:defRPr sz="1200">
                <a:solidFill>
                  <a:srgbClr val="E3E9ED"/>
                </a:solidFill>
              </a:defRPr>
            </a:lvl3pPr>
            <a:lvl4pPr lvl="3" algn="ctr" rtl="0">
              <a:lnSpc>
                <a:spcPct val="100000"/>
              </a:lnSpc>
              <a:spcBef>
                <a:spcPts val="0"/>
              </a:spcBef>
              <a:spcAft>
                <a:spcPts val="0"/>
              </a:spcAft>
              <a:buClr>
                <a:srgbClr val="E3E9ED"/>
              </a:buClr>
              <a:buSzPts val="900"/>
              <a:buNone/>
              <a:defRPr sz="1200">
                <a:solidFill>
                  <a:srgbClr val="E3E9ED"/>
                </a:solidFill>
              </a:defRPr>
            </a:lvl4pPr>
            <a:lvl5pPr lvl="4" algn="ctr" rtl="0">
              <a:lnSpc>
                <a:spcPct val="100000"/>
              </a:lnSpc>
              <a:spcBef>
                <a:spcPts val="0"/>
              </a:spcBef>
              <a:spcAft>
                <a:spcPts val="0"/>
              </a:spcAft>
              <a:buClr>
                <a:srgbClr val="E3E9ED"/>
              </a:buClr>
              <a:buSzPts val="900"/>
              <a:buNone/>
              <a:defRPr sz="1200">
                <a:solidFill>
                  <a:srgbClr val="E3E9ED"/>
                </a:solidFill>
              </a:defRPr>
            </a:lvl5pPr>
            <a:lvl6pPr lvl="5" algn="ctr" rtl="0">
              <a:lnSpc>
                <a:spcPct val="100000"/>
              </a:lnSpc>
              <a:spcBef>
                <a:spcPts val="0"/>
              </a:spcBef>
              <a:spcAft>
                <a:spcPts val="0"/>
              </a:spcAft>
              <a:buClr>
                <a:srgbClr val="E3E9ED"/>
              </a:buClr>
              <a:buSzPts val="900"/>
              <a:buNone/>
              <a:defRPr sz="1200">
                <a:solidFill>
                  <a:srgbClr val="E3E9ED"/>
                </a:solidFill>
              </a:defRPr>
            </a:lvl6pPr>
            <a:lvl7pPr lvl="6" algn="ctr" rtl="0">
              <a:lnSpc>
                <a:spcPct val="100000"/>
              </a:lnSpc>
              <a:spcBef>
                <a:spcPts val="0"/>
              </a:spcBef>
              <a:spcAft>
                <a:spcPts val="0"/>
              </a:spcAft>
              <a:buClr>
                <a:srgbClr val="E3E9ED"/>
              </a:buClr>
              <a:buSzPts val="900"/>
              <a:buNone/>
              <a:defRPr sz="1200">
                <a:solidFill>
                  <a:srgbClr val="E3E9ED"/>
                </a:solidFill>
              </a:defRPr>
            </a:lvl7pPr>
            <a:lvl8pPr lvl="7" algn="ctr" rtl="0">
              <a:lnSpc>
                <a:spcPct val="100000"/>
              </a:lnSpc>
              <a:spcBef>
                <a:spcPts val="0"/>
              </a:spcBef>
              <a:spcAft>
                <a:spcPts val="0"/>
              </a:spcAft>
              <a:buClr>
                <a:srgbClr val="E3E9ED"/>
              </a:buClr>
              <a:buSzPts val="900"/>
              <a:buNone/>
              <a:defRPr sz="1200">
                <a:solidFill>
                  <a:srgbClr val="E3E9ED"/>
                </a:solidFill>
              </a:defRPr>
            </a:lvl8pPr>
            <a:lvl9pPr lvl="8" algn="ctr" rtl="0">
              <a:lnSpc>
                <a:spcPct val="100000"/>
              </a:lnSpc>
              <a:spcBef>
                <a:spcPts val="0"/>
              </a:spcBef>
              <a:spcAft>
                <a:spcPts val="0"/>
              </a:spcAft>
              <a:buClr>
                <a:srgbClr val="E3E9ED"/>
              </a:buClr>
              <a:buSzPts val="900"/>
              <a:buNone/>
              <a:defRPr sz="1200">
                <a:solidFill>
                  <a:srgbClr val="E3E9ED"/>
                </a:solidFill>
              </a:defRPr>
            </a:lvl9pPr>
          </a:lstStyle>
          <a:p>
            <a:r>
              <a:rPr lang="en-US" smtClean="0"/>
              <a:t>Click to edit Master subtitle style</a:t>
            </a:r>
            <a:endParaRPr/>
          </a:p>
        </p:txBody>
      </p:sp>
      <p:sp>
        <p:nvSpPr>
          <p:cNvPr id="69" name="Google Shape;69;p11"/>
          <p:cNvSpPr txBox="1">
            <a:spLocks noGrp="1"/>
          </p:cNvSpPr>
          <p:nvPr>
            <p:ph type="subTitle" idx="3"/>
          </p:nvPr>
        </p:nvSpPr>
        <p:spPr>
          <a:xfrm>
            <a:off x="2277059" y="5188067"/>
            <a:ext cx="1858800" cy="670000"/>
          </a:xfrm>
          <a:prstGeom prst="rect">
            <a:avLst/>
          </a:prstGeom>
        </p:spPr>
        <p:txBody>
          <a:bodyPr spcFirstLastPara="1" wrap="square" lIns="121897" tIns="121897" rIns="121897" bIns="121897" anchor="t" anchorCtr="0">
            <a:noAutofit/>
          </a:bodyPr>
          <a:lstStyle>
            <a:lvl1pPr lvl="0" algn="ctr" rtl="0">
              <a:lnSpc>
                <a:spcPct val="100000"/>
              </a:lnSpc>
              <a:spcBef>
                <a:spcPts val="0"/>
              </a:spcBef>
              <a:spcAft>
                <a:spcPts val="0"/>
              </a:spcAft>
              <a:buClr>
                <a:srgbClr val="E3E9ED"/>
              </a:buClr>
              <a:buSzPts val="900"/>
              <a:buNone/>
              <a:defRPr sz="1200">
                <a:solidFill>
                  <a:srgbClr val="E3E9ED"/>
                </a:solidFill>
              </a:defRPr>
            </a:lvl1pPr>
            <a:lvl2pPr lvl="1" algn="ctr" rtl="0">
              <a:lnSpc>
                <a:spcPct val="100000"/>
              </a:lnSpc>
              <a:spcBef>
                <a:spcPts val="0"/>
              </a:spcBef>
              <a:spcAft>
                <a:spcPts val="0"/>
              </a:spcAft>
              <a:buClr>
                <a:srgbClr val="E3E9ED"/>
              </a:buClr>
              <a:buSzPts val="900"/>
              <a:buNone/>
              <a:defRPr sz="1200">
                <a:solidFill>
                  <a:srgbClr val="E3E9ED"/>
                </a:solidFill>
              </a:defRPr>
            </a:lvl2pPr>
            <a:lvl3pPr lvl="2" algn="ctr" rtl="0">
              <a:lnSpc>
                <a:spcPct val="100000"/>
              </a:lnSpc>
              <a:spcBef>
                <a:spcPts val="0"/>
              </a:spcBef>
              <a:spcAft>
                <a:spcPts val="0"/>
              </a:spcAft>
              <a:buClr>
                <a:srgbClr val="E3E9ED"/>
              </a:buClr>
              <a:buSzPts val="900"/>
              <a:buNone/>
              <a:defRPr sz="1200">
                <a:solidFill>
                  <a:srgbClr val="E3E9ED"/>
                </a:solidFill>
              </a:defRPr>
            </a:lvl3pPr>
            <a:lvl4pPr lvl="3" algn="ctr" rtl="0">
              <a:lnSpc>
                <a:spcPct val="100000"/>
              </a:lnSpc>
              <a:spcBef>
                <a:spcPts val="0"/>
              </a:spcBef>
              <a:spcAft>
                <a:spcPts val="0"/>
              </a:spcAft>
              <a:buClr>
                <a:srgbClr val="E3E9ED"/>
              </a:buClr>
              <a:buSzPts val="900"/>
              <a:buNone/>
              <a:defRPr sz="1200">
                <a:solidFill>
                  <a:srgbClr val="E3E9ED"/>
                </a:solidFill>
              </a:defRPr>
            </a:lvl4pPr>
            <a:lvl5pPr lvl="4" algn="ctr" rtl="0">
              <a:lnSpc>
                <a:spcPct val="100000"/>
              </a:lnSpc>
              <a:spcBef>
                <a:spcPts val="0"/>
              </a:spcBef>
              <a:spcAft>
                <a:spcPts val="0"/>
              </a:spcAft>
              <a:buClr>
                <a:srgbClr val="E3E9ED"/>
              </a:buClr>
              <a:buSzPts val="900"/>
              <a:buNone/>
              <a:defRPr sz="1200">
                <a:solidFill>
                  <a:srgbClr val="E3E9ED"/>
                </a:solidFill>
              </a:defRPr>
            </a:lvl5pPr>
            <a:lvl6pPr lvl="5" algn="ctr" rtl="0">
              <a:lnSpc>
                <a:spcPct val="100000"/>
              </a:lnSpc>
              <a:spcBef>
                <a:spcPts val="0"/>
              </a:spcBef>
              <a:spcAft>
                <a:spcPts val="0"/>
              </a:spcAft>
              <a:buClr>
                <a:srgbClr val="E3E9ED"/>
              </a:buClr>
              <a:buSzPts val="900"/>
              <a:buNone/>
              <a:defRPr sz="1200">
                <a:solidFill>
                  <a:srgbClr val="E3E9ED"/>
                </a:solidFill>
              </a:defRPr>
            </a:lvl6pPr>
            <a:lvl7pPr lvl="6" algn="ctr" rtl="0">
              <a:lnSpc>
                <a:spcPct val="100000"/>
              </a:lnSpc>
              <a:spcBef>
                <a:spcPts val="0"/>
              </a:spcBef>
              <a:spcAft>
                <a:spcPts val="0"/>
              </a:spcAft>
              <a:buClr>
                <a:srgbClr val="E3E9ED"/>
              </a:buClr>
              <a:buSzPts val="900"/>
              <a:buNone/>
              <a:defRPr sz="1200">
                <a:solidFill>
                  <a:srgbClr val="E3E9ED"/>
                </a:solidFill>
              </a:defRPr>
            </a:lvl7pPr>
            <a:lvl8pPr lvl="7" algn="ctr" rtl="0">
              <a:lnSpc>
                <a:spcPct val="100000"/>
              </a:lnSpc>
              <a:spcBef>
                <a:spcPts val="0"/>
              </a:spcBef>
              <a:spcAft>
                <a:spcPts val="0"/>
              </a:spcAft>
              <a:buClr>
                <a:srgbClr val="E3E9ED"/>
              </a:buClr>
              <a:buSzPts val="900"/>
              <a:buNone/>
              <a:defRPr sz="1200">
                <a:solidFill>
                  <a:srgbClr val="E3E9ED"/>
                </a:solidFill>
              </a:defRPr>
            </a:lvl8pPr>
            <a:lvl9pPr lvl="8" algn="ctr" rtl="0">
              <a:lnSpc>
                <a:spcPct val="100000"/>
              </a:lnSpc>
              <a:spcBef>
                <a:spcPts val="0"/>
              </a:spcBef>
              <a:spcAft>
                <a:spcPts val="0"/>
              </a:spcAft>
              <a:buClr>
                <a:srgbClr val="E3E9ED"/>
              </a:buClr>
              <a:buSzPts val="900"/>
              <a:buNone/>
              <a:defRPr sz="1200">
                <a:solidFill>
                  <a:srgbClr val="E3E9ED"/>
                </a:solidFill>
              </a:defRPr>
            </a:lvl9pPr>
          </a:lstStyle>
          <a:p>
            <a:r>
              <a:rPr lang="en-US" smtClean="0"/>
              <a:t>Click to edit Master subtitle style</a:t>
            </a:r>
            <a:endParaRPr/>
          </a:p>
        </p:txBody>
      </p:sp>
      <p:sp>
        <p:nvSpPr>
          <p:cNvPr id="70" name="Google Shape;70;p11"/>
          <p:cNvSpPr txBox="1">
            <a:spLocks noGrp="1"/>
          </p:cNvSpPr>
          <p:nvPr>
            <p:ph type="ctrTitle"/>
          </p:nvPr>
        </p:nvSpPr>
        <p:spPr>
          <a:xfrm>
            <a:off x="4711992" y="4562967"/>
            <a:ext cx="2768000" cy="2616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9pPr>
          </a:lstStyle>
          <a:p>
            <a:r>
              <a:rPr lang="en-US" smtClean="0"/>
              <a:t>Click to edit Master title style</a:t>
            </a:r>
            <a:endParaRPr/>
          </a:p>
        </p:txBody>
      </p:sp>
      <p:sp>
        <p:nvSpPr>
          <p:cNvPr id="71" name="Google Shape;71;p11"/>
          <p:cNvSpPr txBox="1">
            <a:spLocks noGrp="1"/>
          </p:cNvSpPr>
          <p:nvPr>
            <p:ph type="ctrTitle" idx="4"/>
          </p:nvPr>
        </p:nvSpPr>
        <p:spPr>
          <a:xfrm>
            <a:off x="7601541" y="4128633"/>
            <a:ext cx="2768000" cy="2616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9pPr>
          </a:lstStyle>
          <a:p>
            <a:r>
              <a:rPr lang="en-US" smtClean="0"/>
              <a:t>Click to edit Master title style</a:t>
            </a:r>
            <a:endParaRPr/>
          </a:p>
        </p:txBody>
      </p:sp>
      <p:sp>
        <p:nvSpPr>
          <p:cNvPr id="72" name="Google Shape;72;p11"/>
          <p:cNvSpPr txBox="1">
            <a:spLocks noGrp="1"/>
          </p:cNvSpPr>
          <p:nvPr>
            <p:ph type="ctrTitle" idx="5"/>
          </p:nvPr>
        </p:nvSpPr>
        <p:spPr>
          <a:xfrm>
            <a:off x="1822459" y="5052867"/>
            <a:ext cx="2768000" cy="2616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9pPr>
          </a:lstStyle>
          <a:p>
            <a:r>
              <a:rPr lang="en-US" smtClean="0"/>
              <a:t>Click to edit Master title style</a:t>
            </a:r>
            <a:endParaRPr/>
          </a:p>
        </p:txBody>
      </p:sp>
      <p:sp>
        <p:nvSpPr>
          <p:cNvPr id="73" name="Google Shape;73;p11"/>
          <p:cNvSpPr txBox="1">
            <a:spLocks noGrp="1"/>
          </p:cNvSpPr>
          <p:nvPr>
            <p:ph type="ctrTitle" idx="6"/>
          </p:nvPr>
        </p:nvSpPr>
        <p:spPr>
          <a:xfrm>
            <a:off x="415600" y="859400"/>
            <a:ext cx="11360800" cy="8088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00">
                <a:solidFill>
                  <a:srgbClr val="FFFFFF"/>
                </a:solidFill>
              </a:defRPr>
            </a:lvl2pPr>
            <a:lvl3pPr lvl="2" algn="ctr" rtl="0">
              <a:spcBef>
                <a:spcPts val="0"/>
              </a:spcBef>
              <a:spcAft>
                <a:spcPts val="0"/>
              </a:spcAft>
              <a:buClr>
                <a:srgbClr val="FFFFFF"/>
              </a:buClr>
              <a:buSzPts val="5200"/>
              <a:buNone/>
              <a:defRPr sz="6900">
                <a:solidFill>
                  <a:srgbClr val="FFFFFF"/>
                </a:solidFill>
              </a:defRPr>
            </a:lvl3pPr>
            <a:lvl4pPr lvl="3" algn="ctr" rtl="0">
              <a:spcBef>
                <a:spcPts val="0"/>
              </a:spcBef>
              <a:spcAft>
                <a:spcPts val="0"/>
              </a:spcAft>
              <a:buClr>
                <a:srgbClr val="FFFFFF"/>
              </a:buClr>
              <a:buSzPts val="5200"/>
              <a:buNone/>
              <a:defRPr sz="6900">
                <a:solidFill>
                  <a:srgbClr val="FFFFFF"/>
                </a:solidFill>
              </a:defRPr>
            </a:lvl4pPr>
            <a:lvl5pPr lvl="4" algn="ctr" rtl="0">
              <a:spcBef>
                <a:spcPts val="0"/>
              </a:spcBef>
              <a:spcAft>
                <a:spcPts val="0"/>
              </a:spcAft>
              <a:buClr>
                <a:srgbClr val="FFFFFF"/>
              </a:buClr>
              <a:buSzPts val="5200"/>
              <a:buNone/>
              <a:defRPr sz="6900">
                <a:solidFill>
                  <a:srgbClr val="FFFFFF"/>
                </a:solidFill>
              </a:defRPr>
            </a:lvl5pPr>
            <a:lvl6pPr lvl="5" algn="ctr" rtl="0">
              <a:spcBef>
                <a:spcPts val="0"/>
              </a:spcBef>
              <a:spcAft>
                <a:spcPts val="0"/>
              </a:spcAft>
              <a:buClr>
                <a:srgbClr val="FFFFFF"/>
              </a:buClr>
              <a:buSzPts val="5200"/>
              <a:buNone/>
              <a:defRPr sz="6900">
                <a:solidFill>
                  <a:srgbClr val="FFFFFF"/>
                </a:solidFill>
              </a:defRPr>
            </a:lvl6pPr>
            <a:lvl7pPr lvl="6" algn="ctr" rtl="0">
              <a:spcBef>
                <a:spcPts val="0"/>
              </a:spcBef>
              <a:spcAft>
                <a:spcPts val="0"/>
              </a:spcAft>
              <a:buClr>
                <a:srgbClr val="FFFFFF"/>
              </a:buClr>
              <a:buSzPts val="5200"/>
              <a:buNone/>
              <a:defRPr sz="6900">
                <a:solidFill>
                  <a:srgbClr val="FFFFFF"/>
                </a:solidFill>
              </a:defRPr>
            </a:lvl7pPr>
            <a:lvl8pPr lvl="7" algn="ctr" rtl="0">
              <a:spcBef>
                <a:spcPts val="0"/>
              </a:spcBef>
              <a:spcAft>
                <a:spcPts val="0"/>
              </a:spcAft>
              <a:buClr>
                <a:srgbClr val="FFFFFF"/>
              </a:buClr>
              <a:buSzPts val="5200"/>
              <a:buNone/>
              <a:defRPr sz="6900">
                <a:solidFill>
                  <a:srgbClr val="FFFFFF"/>
                </a:solidFill>
              </a:defRPr>
            </a:lvl8pPr>
            <a:lvl9pPr lvl="8" algn="ctr" rtl="0">
              <a:spcBef>
                <a:spcPts val="0"/>
              </a:spcBef>
              <a:spcAft>
                <a:spcPts val="0"/>
              </a:spcAft>
              <a:buClr>
                <a:srgbClr val="FFFFFF"/>
              </a:buClr>
              <a:buSzPts val="5200"/>
              <a:buNone/>
              <a:defRPr sz="6900">
                <a:solidFill>
                  <a:srgbClr val="FFFFFF"/>
                </a:solidFill>
              </a:defRPr>
            </a:lvl9pPr>
          </a:lstStyle>
          <a:p>
            <a:r>
              <a:rPr lang="en-US" smtClean="0"/>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GRAPHIC">
  <p:cSld name="TITLE + GRAPHIC">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7763341" y="3359417"/>
            <a:ext cx="2768000" cy="2616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9pPr>
          </a:lstStyle>
          <a:p>
            <a:r>
              <a:rPr lang="en-US" smtClean="0"/>
              <a:t>Click to edit Master title style</a:t>
            </a:r>
            <a:endParaRPr/>
          </a:p>
        </p:txBody>
      </p:sp>
      <p:sp>
        <p:nvSpPr>
          <p:cNvPr id="76" name="Google Shape;76;p12"/>
          <p:cNvSpPr txBox="1">
            <a:spLocks noGrp="1"/>
          </p:cNvSpPr>
          <p:nvPr>
            <p:ph type="ctrTitle" idx="2"/>
          </p:nvPr>
        </p:nvSpPr>
        <p:spPr>
          <a:xfrm>
            <a:off x="7763341" y="5257884"/>
            <a:ext cx="2768000" cy="2616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9pPr>
          </a:lstStyle>
          <a:p>
            <a:r>
              <a:rPr lang="en-US" smtClean="0"/>
              <a:t>Click to edit Master title style</a:t>
            </a:r>
            <a:endParaRPr/>
          </a:p>
        </p:txBody>
      </p:sp>
      <p:sp>
        <p:nvSpPr>
          <p:cNvPr id="77" name="Google Shape;77;p12"/>
          <p:cNvSpPr txBox="1">
            <a:spLocks noGrp="1"/>
          </p:cNvSpPr>
          <p:nvPr>
            <p:ph type="ctrTitle" idx="3"/>
          </p:nvPr>
        </p:nvSpPr>
        <p:spPr>
          <a:xfrm>
            <a:off x="7763341" y="4308651"/>
            <a:ext cx="2768000" cy="2616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500" b="0">
                <a:solidFill>
                  <a:srgbClr val="FFFFFF"/>
                </a:solidFill>
                <a:latin typeface="Roboto Black"/>
                <a:ea typeface="Roboto Black"/>
                <a:cs typeface="Roboto Black"/>
                <a:sym typeface="Roboto Black"/>
              </a:defRPr>
            </a:lvl9pPr>
          </a:lstStyle>
          <a:p>
            <a:r>
              <a:rPr lang="en-US" smtClean="0"/>
              <a:t>Click to edit Master title style</a:t>
            </a:r>
            <a:endParaRPr/>
          </a:p>
        </p:txBody>
      </p:sp>
      <p:sp>
        <p:nvSpPr>
          <p:cNvPr id="78" name="Google Shape;78;p12"/>
          <p:cNvSpPr txBox="1">
            <a:spLocks noGrp="1"/>
          </p:cNvSpPr>
          <p:nvPr>
            <p:ph type="title" idx="4" hasCustomPrompt="1"/>
          </p:nvPr>
        </p:nvSpPr>
        <p:spPr>
          <a:xfrm>
            <a:off x="7763341" y="2629100"/>
            <a:ext cx="1569200" cy="8088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7763341" y="3616500"/>
            <a:ext cx="1569200" cy="8088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7763341" y="4589600"/>
            <a:ext cx="1569200" cy="8088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415600" y="859400"/>
            <a:ext cx="11360800" cy="8088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00">
                <a:solidFill>
                  <a:srgbClr val="FFFFFF"/>
                </a:solidFill>
              </a:defRPr>
            </a:lvl2pPr>
            <a:lvl3pPr lvl="2" algn="ctr" rtl="0">
              <a:spcBef>
                <a:spcPts val="0"/>
              </a:spcBef>
              <a:spcAft>
                <a:spcPts val="0"/>
              </a:spcAft>
              <a:buClr>
                <a:srgbClr val="FFFFFF"/>
              </a:buClr>
              <a:buSzPts val="5200"/>
              <a:buNone/>
              <a:defRPr sz="6900">
                <a:solidFill>
                  <a:srgbClr val="FFFFFF"/>
                </a:solidFill>
              </a:defRPr>
            </a:lvl3pPr>
            <a:lvl4pPr lvl="3" algn="ctr" rtl="0">
              <a:spcBef>
                <a:spcPts val="0"/>
              </a:spcBef>
              <a:spcAft>
                <a:spcPts val="0"/>
              </a:spcAft>
              <a:buClr>
                <a:srgbClr val="FFFFFF"/>
              </a:buClr>
              <a:buSzPts val="5200"/>
              <a:buNone/>
              <a:defRPr sz="6900">
                <a:solidFill>
                  <a:srgbClr val="FFFFFF"/>
                </a:solidFill>
              </a:defRPr>
            </a:lvl4pPr>
            <a:lvl5pPr lvl="4" algn="ctr" rtl="0">
              <a:spcBef>
                <a:spcPts val="0"/>
              </a:spcBef>
              <a:spcAft>
                <a:spcPts val="0"/>
              </a:spcAft>
              <a:buClr>
                <a:srgbClr val="FFFFFF"/>
              </a:buClr>
              <a:buSzPts val="5200"/>
              <a:buNone/>
              <a:defRPr sz="6900">
                <a:solidFill>
                  <a:srgbClr val="FFFFFF"/>
                </a:solidFill>
              </a:defRPr>
            </a:lvl5pPr>
            <a:lvl6pPr lvl="5" algn="ctr" rtl="0">
              <a:spcBef>
                <a:spcPts val="0"/>
              </a:spcBef>
              <a:spcAft>
                <a:spcPts val="0"/>
              </a:spcAft>
              <a:buClr>
                <a:srgbClr val="FFFFFF"/>
              </a:buClr>
              <a:buSzPts val="5200"/>
              <a:buNone/>
              <a:defRPr sz="6900">
                <a:solidFill>
                  <a:srgbClr val="FFFFFF"/>
                </a:solidFill>
              </a:defRPr>
            </a:lvl6pPr>
            <a:lvl7pPr lvl="6" algn="ctr" rtl="0">
              <a:spcBef>
                <a:spcPts val="0"/>
              </a:spcBef>
              <a:spcAft>
                <a:spcPts val="0"/>
              </a:spcAft>
              <a:buClr>
                <a:srgbClr val="FFFFFF"/>
              </a:buClr>
              <a:buSzPts val="5200"/>
              <a:buNone/>
              <a:defRPr sz="6900">
                <a:solidFill>
                  <a:srgbClr val="FFFFFF"/>
                </a:solidFill>
              </a:defRPr>
            </a:lvl7pPr>
            <a:lvl8pPr lvl="7" algn="ctr" rtl="0">
              <a:spcBef>
                <a:spcPts val="0"/>
              </a:spcBef>
              <a:spcAft>
                <a:spcPts val="0"/>
              </a:spcAft>
              <a:buClr>
                <a:srgbClr val="FFFFFF"/>
              </a:buClr>
              <a:buSzPts val="5200"/>
              <a:buNone/>
              <a:defRPr sz="6900">
                <a:solidFill>
                  <a:srgbClr val="FFFFFF"/>
                </a:solidFill>
              </a:defRPr>
            </a:lvl8pPr>
            <a:lvl9pPr lvl="8" algn="ctr" rtl="0">
              <a:spcBef>
                <a:spcPts val="0"/>
              </a:spcBef>
              <a:spcAft>
                <a:spcPts val="0"/>
              </a:spcAft>
              <a:buClr>
                <a:srgbClr val="FFFFFF"/>
              </a:buClr>
              <a:buSzPts val="5200"/>
              <a:buNone/>
              <a:defRPr sz="6900">
                <a:solidFill>
                  <a:srgbClr val="FFFFFF"/>
                </a:solidFill>
              </a:defRPr>
            </a:lvl9pPr>
          </a:lstStyle>
          <a:p>
            <a:r>
              <a:rPr lang="en-US" smtClean="0"/>
              <a:t>Click to edit Master 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IMAGE 2">
  <p:cSld name="TITLE + IMAGE 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415600" y="859400"/>
            <a:ext cx="11360800" cy="8088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00">
                <a:solidFill>
                  <a:srgbClr val="FFFFFF"/>
                </a:solidFill>
              </a:defRPr>
            </a:lvl2pPr>
            <a:lvl3pPr lvl="2" algn="ctr" rtl="0">
              <a:spcBef>
                <a:spcPts val="0"/>
              </a:spcBef>
              <a:spcAft>
                <a:spcPts val="0"/>
              </a:spcAft>
              <a:buClr>
                <a:srgbClr val="FFFFFF"/>
              </a:buClr>
              <a:buSzPts val="5200"/>
              <a:buNone/>
              <a:defRPr sz="6900">
                <a:solidFill>
                  <a:srgbClr val="FFFFFF"/>
                </a:solidFill>
              </a:defRPr>
            </a:lvl3pPr>
            <a:lvl4pPr lvl="3" algn="ctr" rtl="0">
              <a:spcBef>
                <a:spcPts val="0"/>
              </a:spcBef>
              <a:spcAft>
                <a:spcPts val="0"/>
              </a:spcAft>
              <a:buClr>
                <a:srgbClr val="FFFFFF"/>
              </a:buClr>
              <a:buSzPts val="5200"/>
              <a:buNone/>
              <a:defRPr sz="6900">
                <a:solidFill>
                  <a:srgbClr val="FFFFFF"/>
                </a:solidFill>
              </a:defRPr>
            </a:lvl4pPr>
            <a:lvl5pPr lvl="4" algn="ctr" rtl="0">
              <a:spcBef>
                <a:spcPts val="0"/>
              </a:spcBef>
              <a:spcAft>
                <a:spcPts val="0"/>
              </a:spcAft>
              <a:buClr>
                <a:srgbClr val="FFFFFF"/>
              </a:buClr>
              <a:buSzPts val="5200"/>
              <a:buNone/>
              <a:defRPr sz="6900">
                <a:solidFill>
                  <a:srgbClr val="FFFFFF"/>
                </a:solidFill>
              </a:defRPr>
            </a:lvl5pPr>
            <a:lvl6pPr lvl="5" algn="ctr" rtl="0">
              <a:spcBef>
                <a:spcPts val="0"/>
              </a:spcBef>
              <a:spcAft>
                <a:spcPts val="0"/>
              </a:spcAft>
              <a:buClr>
                <a:srgbClr val="FFFFFF"/>
              </a:buClr>
              <a:buSzPts val="5200"/>
              <a:buNone/>
              <a:defRPr sz="6900">
                <a:solidFill>
                  <a:srgbClr val="FFFFFF"/>
                </a:solidFill>
              </a:defRPr>
            </a:lvl6pPr>
            <a:lvl7pPr lvl="6" algn="ctr" rtl="0">
              <a:spcBef>
                <a:spcPts val="0"/>
              </a:spcBef>
              <a:spcAft>
                <a:spcPts val="0"/>
              </a:spcAft>
              <a:buClr>
                <a:srgbClr val="FFFFFF"/>
              </a:buClr>
              <a:buSzPts val="5200"/>
              <a:buNone/>
              <a:defRPr sz="6900">
                <a:solidFill>
                  <a:srgbClr val="FFFFFF"/>
                </a:solidFill>
              </a:defRPr>
            </a:lvl7pPr>
            <a:lvl8pPr lvl="7" algn="ctr" rtl="0">
              <a:spcBef>
                <a:spcPts val="0"/>
              </a:spcBef>
              <a:spcAft>
                <a:spcPts val="0"/>
              </a:spcAft>
              <a:buClr>
                <a:srgbClr val="FFFFFF"/>
              </a:buClr>
              <a:buSzPts val="5200"/>
              <a:buNone/>
              <a:defRPr sz="6900">
                <a:solidFill>
                  <a:srgbClr val="FFFFFF"/>
                </a:solidFill>
              </a:defRPr>
            </a:lvl8pPr>
            <a:lvl9pPr lvl="8" algn="ctr" rtl="0">
              <a:spcBef>
                <a:spcPts val="0"/>
              </a:spcBef>
              <a:spcAft>
                <a:spcPts val="0"/>
              </a:spcAft>
              <a:buClr>
                <a:srgbClr val="FFFFFF"/>
              </a:buClr>
              <a:buSzPts val="5200"/>
              <a:buNone/>
              <a:defRPr sz="6900">
                <a:solidFill>
                  <a:srgbClr val="FFFFFF"/>
                </a:solidFill>
              </a:defRPr>
            </a:lvl9pPr>
          </a:lstStyle>
          <a:p>
            <a:r>
              <a:rPr lang="en-US" smtClean="0"/>
              <a:t>Click to edit Master title style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4908433" y="724600"/>
            <a:ext cx="7738000" cy="5408800"/>
          </a:xfrm>
          <a:prstGeom prst="rect">
            <a:avLst/>
          </a:prstGeom>
          <a:solidFill>
            <a:schemeClr val="accent2"/>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5315433" y="1905633"/>
            <a:ext cx="4770800" cy="8088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0E2A47"/>
              </a:buClr>
              <a:buSzPts val="3000"/>
              <a:buFont typeface="Roboto Black"/>
              <a:buNone/>
              <a:defRPr sz="4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6900">
                <a:solidFill>
                  <a:srgbClr val="0E2A47"/>
                </a:solidFill>
              </a:defRPr>
            </a:lvl2pPr>
            <a:lvl3pPr lvl="2" algn="ctr" rtl="0">
              <a:spcBef>
                <a:spcPts val="0"/>
              </a:spcBef>
              <a:spcAft>
                <a:spcPts val="0"/>
              </a:spcAft>
              <a:buClr>
                <a:srgbClr val="0E2A47"/>
              </a:buClr>
              <a:buSzPts val="5200"/>
              <a:buNone/>
              <a:defRPr sz="6900">
                <a:solidFill>
                  <a:srgbClr val="0E2A47"/>
                </a:solidFill>
              </a:defRPr>
            </a:lvl3pPr>
            <a:lvl4pPr lvl="3" algn="ctr" rtl="0">
              <a:spcBef>
                <a:spcPts val="0"/>
              </a:spcBef>
              <a:spcAft>
                <a:spcPts val="0"/>
              </a:spcAft>
              <a:buClr>
                <a:srgbClr val="0E2A47"/>
              </a:buClr>
              <a:buSzPts val="5200"/>
              <a:buNone/>
              <a:defRPr sz="6900">
                <a:solidFill>
                  <a:srgbClr val="0E2A47"/>
                </a:solidFill>
              </a:defRPr>
            </a:lvl4pPr>
            <a:lvl5pPr lvl="4" algn="ctr" rtl="0">
              <a:spcBef>
                <a:spcPts val="0"/>
              </a:spcBef>
              <a:spcAft>
                <a:spcPts val="0"/>
              </a:spcAft>
              <a:buClr>
                <a:srgbClr val="0E2A47"/>
              </a:buClr>
              <a:buSzPts val="5200"/>
              <a:buNone/>
              <a:defRPr sz="6900">
                <a:solidFill>
                  <a:srgbClr val="0E2A47"/>
                </a:solidFill>
              </a:defRPr>
            </a:lvl5pPr>
            <a:lvl6pPr lvl="5" algn="ctr" rtl="0">
              <a:spcBef>
                <a:spcPts val="0"/>
              </a:spcBef>
              <a:spcAft>
                <a:spcPts val="0"/>
              </a:spcAft>
              <a:buClr>
                <a:srgbClr val="0E2A47"/>
              </a:buClr>
              <a:buSzPts val="5200"/>
              <a:buNone/>
              <a:defRPr sz="6900">
                <a:solidFill>
                  <a:srgbClr val="0E2A47"/>
                </a:solidFill>
              </a:defRPr>
            </a:lvl6pPr>
            <a:lvl7pPr lvl="6" algn="ctr" rtl="0">
              <a:spcBef>
                <a:spcPts val="0"/>
              </a:spcBef>
              <a:spcAft>
                <a:spcPts val="0"/>
              </a:spcAft>
              <a:buClr>
                <a:srgbClr val="0E2A47"/>
              </a:buClr>
              <a:buSzPts val="5200"/>
              <a:buNone/>
              <a:defRPr sz="6900">
                <a:solidFill>
                  <a:srgbClr val="0E2A47"/>
                </a:solidFill>
              </a:defRPr>
            </a:lvl7pPr>
            <a:lvl8pPr lvl="7" algn="ctr" rtl="0">
              <a:spcBef>
                <a:spcPts val="0"/>
              </a:spcBef>
              <a:spcAft>
                <a:spcPts val="0"/>
              </a:spcAft>
              <a:buClr>
                <a:srgbClr val="0E2A47"/>
              </a:buClr>
              <a:buSzPts val="5200"/>
              <a:buNone/>
              <a:defRPr sz="6900">
                <a:solidFill>
                  <a:srgbClr val="0E2A47"/>
                </a:solidFill>
              </a:defRPr>
            </a:lvl8pPr>
            <a:lvl9pPr lvl="8" algn="ctr" rtl="0">
              <a:spcBef>
                <a:spcPts val="0"/>
              </a:spcBef>
              <a:spcAft>
                <a:spcPts val="0"/>
              </a:spcAft>
              <a:buClr>
                <a:srgbClr val="0E2A47"/>
              </a:buClr>
              <a:buSzPts val="5200"/>
              <a:buNone/>
              <a:defRPr sz="6900">
                <a:solidFill>
                  <a:srgbClr val="0E2A47"/>
                </a:solidFill>
              </a:defRPr>
            </a:lvl9pPr>
          </a:lstStyle>
          <a:p>
            <a:r>
              <a:rPr lang="en-US" smtClean="0"/>
              <a:t>Click to edit Master title style</a:t>
            </a:r>
            <a:endParaRPr/>
          </a:p>
        </p:txBody>
      </p:sp>
      <p:sp>
        <p:nvSpPr>
          <p:cNvPr id="87" name="Google Shape;87;p14"/>
          <p:cNvSpPr txBox="1">
            <a:spLocks noGrp="1"/>
          </p:cNvSpPr>
          <p:nvPr>
            <p:ph type="subTitle" idx="1"/>
          </p:nvPr>
        </p:nvSpPr>
        <p:spPr>
          <a:xfrm>
            <a:off x="5315433" y="3228933"/>
            <a:ext cx="5961200" cy="2503200"/>
          </a:xfrm>
          <a:prstGeom prst="rect">
            <a:avLst/>
          </a:prstGeom>
        </p:spPr>
        <p:txBody>
          <a:bodyPr spcFirstLastPara="1" wrap="square" lIns="121897" tIns="121897" rIns="121897" bIns="121897" anchor="t" anchorCtr="0">
            <a:noAutofit/>
          </a:bodyPr>
          <a:lstStyle>
            <a:lvl1pPr lvl="0" rtl="0">
              <a:lnSpc>
                <a:spcPct val="100000"/>
              </a:lnSpc>
              <a:spcBef>
                <a:spcPts val="0"/>
              </a:spcBef>
              <a:spcAft>
                <a:spcPts val="0"/>
              </a:spcAft>
              <a:buClr>
                <a:srgbClr val="0E2A47"/>
              </a:buClr>
              <a:buSzPts val="1000"/>
              <a:buNone/>
              <a:defRPr sz="1300">
                <a:solidFill>
                  <a:srgbClr val="0E2A47"/>
                </a:solidFill>
              </a:defRPr>
            </a:lvl1pPr>
            <a:lvl2pPr lvl="1"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9pPr>
          </a:lstStyle>
          <a:p>
            <a:r>
              <a:rPr lang="en-US" smtClean="0"/>
              <a:t>Click to edit Master subtitle style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REDITS">
  <p:cSld name="CREDITS">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465833" y="2161600"/>
            <a:ext cx="9109600" cy="3916400"/>
          </a:xfrm>
          <a:prstGeom prst="rect">
            <a:avLst/>
          </a:prstGeom>
          <a:solidFill>
            <a:schemeClr val="accen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1080000" y="2892000"/>
            <a:ext cx="11360800" cy="4555200"/>
          </a:xfrm>
          <a:prstGeom prst="rect">
            <a:avLst/>
          </a:prstGeom>
        </p:spPr>
        <p:txBody>
          <a:bodyPr spcFirstLastPara="1" wrap="square" lIns="121897" tIns="121897" rIns="121897" bIns="121897" anchor="t" anchorCtr="0">
            <a:noAutofit/>
          </a:bodyPr>
          <a:lstStyle>
            <a:lvl1pPr marL="609585" lvl="0" indent="-389457" rtl="0">
              <a:lnSpc>
                <a:spcPct val="115000"/>
              </a:lnSpc>
              <a:spcBef>
                <a:spcPts val="0"/>
              </a:spcBef>
              <a:spcAft>
                <a:spcPts val="0"/>
              </a:spcAft>
              <a:buClr>
                <a:srgbClr val="161234"/>
              </a:buClr>
              <a:buSzPts val="1000"/>
              <a:buChar char="●"/>
              <a:defRPr sz="1300">
                <a:solidFill>
                  <a:srgbClr val="161234"/>
                </a:solidFill>
              </a:defRPr>
            </a:lvl1pPr>
            <a:lvl2pPr marL="1219170" lvl="1" indent="-389457" rtl="0">
              <a:lnSpc>
                <a:spcPct val="115000"/>
              </a:lnSpc>
              <a:spcBef>
                <a:spcPts val="2133"/>
              </a:spcBef>
              <a:spcAft>
                <a:spcPts val="0"/>
              </a:spcAft>
              <a:buClr>
                <a:srgbClr val="161234"/>
              </a:buClr>
              <a:buSzPts val="1000"/>
              <a:buChar char="○"/>
              <a:defRPr sz="1300">
                <a:solidFill>
                  <a:srgbClr val="161234"/>
                </a:solidFill>
              </a:defRPr>
            </a:lvl2pPr>
            <a:lvl3pPr marL="1828754" lvl="2" indent="-389457" rtl="0">
              <a:lnSpc>
                <a:spcPct val="115000"/>
              </a:lnSpc>
              <a:spcBef>
                <a:spcPts val="2133"/>
              </a:spcBef>
              <a:spcAft>
                <a:spcPts val="0"/>
              </a:spcAft>
              <a:buClr>
                <a:srgbClr val="161234"/>
              </a:buClr>
              <a:buSzPts val="1000"/>
              <a:buChar char="■"/>
              <a:defRPr sz="1300">
                <a:solidFill>
                  <a:srgbClr val="161234"/>
                </a:solidFill>
              </a:defRPr>
            </a:lvl3pPr>
            <a:lvl4pPr marL="2438339" lvl="3" indent="-389457" rtl="0">
              <a:lnSpc>
                <a:spcPct val="115000"/>
              </a:lnSpc>
              <a:spcBef>
                <a:spcPts val="2133"/>
              </a:spcBef>
              <a:spcAft>
                <a:spcPts val="0"/>
              </a:spcAft>
              <a:buClr>
                <a:srgbClr val="161234"/>
              </a:buClr>
              <a:buSzPts val="1000"/>
              <a:buChar char="●"/>
              <a:defRPr sz="1300">
                <a:solidFill>
                  <a:srgbClr val="161234"/>
                </a:solidFill>
              </a:defRPr>
            </a:lvl4pPr>
            <a:lvl5pPr marL="3047924" lvl="4" indent="-389457" rtl="0">
              <a:lnSpc>
                <a:spcPct val="115000"/>
              </a:lnSpc>
              <a:spcBef>
                <a:spcPts val="2133"/>
              </a:spcBef>
              <a:spcAft>
                <a:spcPts val="0"/>
              </a:spcAft>
              <a:buClr>
                <a:srgbClr val="161234"/>
              </a:buClr>
              <a:buSzPts val="1000"/>
              <a:buChar char="○"/>
              <a:defRPr sz="1300">
                <a:solidFill>
                  <a:srgbClr val="161234"/>
                </a:solidFill>
              </a:defRPr>
            </a:lvl5pPr>
            <a:lvl6pPr marL="3657509" lvl="5" indent="-389457" rtl="0">
              <a:lnSpc>
                <a:spcPct val="115000"/>
              </a:lnSpc>
              <a:spcBef>
                <a:spcPts val="2133"/>
              </a:spcBef>
              <a:spcAft>
                <a:spcPts val="0"/>
              </a:spcAft>
              <a:buClr>
                <a:srgbClr val="161234"/>
              </a:buClr>
              <a:buSzPts val="1000"/>
              <a:buChar char="■"/>
              <a:defRPr sz="1300">
                <a:solidFill>
                  <a:srgbClr val="161234"/>
                </a:solidFill>
              </a:defRPr>
            </a:lvl6pPr>
            <a:lvl7pPr marL="4267093" lvl="6" indent="-389457" rtl="0">
              <a:lnSpc>
                <a:spcPct val="115000"/>
              </a:lnSpc>
              <a:spcBef>
                <a:spcPts val="2133"/>
              </a:spcBef>
              <a:spcAft>
                <a:spcPts val="0"/>
              </a:spcAft>
              <a:buClr>
                <a:srgbClr val="161234"/>
              </a:buClr>
              <a:buSzPts val="1000"/>
              <a:buChar char="●"/>
              <a:defRPr sz="1300">
                <a:solidFill>
                  <a:srgbClr val="161234"/>
                </a:solidFill>
              </a:defRPr>
            </a:lvl7pPr>
            <a:lvl8pPr marL="4876678" lvl="7" indent="-389457" rtl="0">
              <a:lnSpc>
                <a:spcPct val="115000"/>
              </a:lnSpc>
              <a:spcBef>
                <a:spcPts val="2133"/>
              </a:spcBef>
              <a:spcAft>
                <a:spcPts val="0"/>
              </a:spcAft>
              <a:buClr>
                <a:srgbClr val="161234"/>
              </a:buClr>
              <a:buSzPts val="1000"/>
              <a:buChar char="○"/>
              <a:defRPr sz="1300">
                <a:solidFill>
                  <a:srgbClr val="161234"/>
                </a:solidFill>
              </a:defRPr>
            </a:lvl8pPr>
            <a:lvl9pPr marL="5486263" lvl="8" indent="-389457" rtl="0">
              <a:lnSpc>
                <a:spcPct val="115000"/>
              </a:lnSpc>
              <a:spcBef>
                <a:spcPts val="2133"/>
              </a:spcBef>
              <a:spcAft>
                <a:spcPts val="2133"/>
              </a:spcAft>
              <a:buClr>
                <a:srgbClr val="161234"/>
              </a:buClr>
              <a:buSzPts val="1000"/>
              <a:buChar char="■"/>
              <a:defRPr sz="1300">
                <a:solidFill>
                  <a:srgbClr val="161234"/>
                </a:solidFill>
              </a:defRPr>
            </a:lvl9pPr>
          </a:lstStyle>
          <a:p>
            <a:pPr lvl="0"/>
            <a:r>
              <a:rPr lang="en-US" smtClean="0"/>
              <a:t>Click to edit Master text styles</a:t>
            </a:r>
          </a:p>
        </p:txBody>
      </p:sp>
      <p:sp>
        <p:nvSpPr>
          <p:cNvPr id="91" name="Google Shape;91;p15"/>
          <p:cNvSpPr txBox="1">
            <a:spLocks noGrp="1"/>
          </p:cNvSpPr>
          <p:nvPr>
            <p:ph type="ctrTitle"/>
          </p:nvPr>
        </p:nvSpPr>
        <p:spPr>
          <a:xfrm>
            <a:off x="1189767" y="859400"/>
            <a:ext cx="10586800" cy="8088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6900">
                <a:solidFill>
                  <a:srgbClr val="FFFFFF"/>
                </a:solidFill>
              </a:defRPr>
            </a:lvl2pPr>
            <a:lvl3pPr lvl="2" rtl="0">
              <a:spcBef>
                <a:spcPts val="0"/>
              </a:spcBef>
              <a:spcAft>
                <a:spcPts val="0"/>
              </a:spcAft>
              <a:buClr>
                <a:srgbClr val="FFFFFF"/>
              </a:buClr>
              <a:buSzPts val="5200"/>
              <a:buNone/>
              <a:defRPr sz="6900">
                <a:solidFill>
                  <a:srgbClr val="FFFFFF"/>
                </a:solidFill>
              </a:defRPr>
            </a:lvl3pPr>
            <a:lvl4pPr lvl="3" rtl="0">
              <a:spcBef>
                <a:spcPts val="0"/>
              </a:spcBef>
              <a:spcAft>
                <a:spcPts val="0"/>
              </a:spcAft>
              <a:buClr>
                <a:srgbClr val="FFFFFF"/>
              </a:buClr>
              <a:buSzPts val="5200"/>
              <a:buNone/>
              <a:defRPr sz="6900">
                <a:solidFill>
                  <a:srgbClr val="FFFFFF"/>
                </a:solidFill>
              </a:defRPr>
            </a:lvl4pPr>
            <a:lvl5pPr lvl="4" rtl="0">
              <a:spcBef>
                <a:spcPts val="0"/>
              </a:spcBef>
              <a:spcAft>
                <a:spcPts val="0"/>
              </a:spcAft>
              <a:buClr>
                <a:srgbClr val="FFFFFF"/>
              </a:buClr>
              <a:buSzPts val="5200"/>
              <a:buNone/>
              <a:defRPr sz="6900">
                <a:solidFill>
                  <a:srgbClr val="FFFFFF"/>
                </a:solidFill>
              </a:defRPr>
            </a:lvl5pPr>
            <a:lvl6pPr lvl="5" rtl="0">
              <a:spcBef>
                <a:spcPts val="0"/>
              </a:spcBef>
              <a:spcAft>
                <a:spcPts val="0"/>
              </a:spcAft>
              <a:buClr>
                <a:srgbClr val="FFFFFF"/>
              </a:buClr>
              <a:buSzPts val="5200"/>
              <a:buNone/>
              <a:defRPr sz="6900">
                <a:solidFill>
                  <a:srgbClr val="FFFFFF"/>
                </a:solidFill>
              </a:defRPr>
            </a:lvl6pPr>
            <a:lvl7pPr lvl="6" rtl="0">
              <a:spcBef>
                <a:spcPts val="0"/>
              </a:spcBef>
              <a:spcAft>
                <a:spcPts val="0"/>
              </a:spcAft>
              <a:buClr>
                <a:srgbClr val="FFFFFF"/>
              </a:buClr>
              <a:buSzPts val="5200"/>
              <a:buNone/>
              <a:defRPr sz="6900">
                <a:solidFill>
                  <a:srgbClr val="FFFFFF"/>
                </a:solidFill>
              </a:defRPr>
            </a:lvl7pPr>
            <a:lvl8pPr lvl="7" rtl="0">
              <a:spcBef>
                <a:spcPts val="0"/>
              </a:spcBef>
              <a:spcAft>
                <a:spcPts val="0"/>
              </a:spcAft>
              <a:buClr>
                <a:srgbClr val="FFFFFF"/>
              </a:buClr>
              <a:buSzPts val="5200"/>
              <a:buNone/>
              <a:defRPr sz="6900">
                <a:solidFill>
                  <a:srgbClr val="FFFFFF"/>
                </a:solidFill>
              </a:defRPr>
            </a:lvl8pPr>
            <a:lvl9pPr lvl="8" rtl="0">
              <a:spcBef>
                <a:spcPts val="0"/>
              </a:spcBef>
              <a:spcAft>
                <a:spcPts val="0"/>
              </a:spcAft>
              <a:buClr>
                <a:srgbClr val="FFFFFF"/>
              </a:buClr>
              <a:buSzPts val="5200"/>
              <a:buNone/>
              <a:defRPr sz="6900">
                <a:solidFill>
                  <a:srgbClr val="FFFFFF"/>
                </a:solidFill>
              </a:defRPr>
            </a:lvl9pPr>
          </a:lstStyle>
          <a:p>
            <a:r>
              <a:rPr lang="en-US" smtClean="0"/>
              <a:t>Click to edit Master title style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SOURCES">
  <p:cSld name="RESOURCES">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465833" y="1716667"/>
            <a:ext cx="9109600" cy="48096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1080000" y="1970867"/>
            <a:ext cx="11360800" cy="4555200"/>
          </a:xfrm>
          <a:prstGeom prst="rect">
            <a:avLst/>
          </a:prstGeom>
        </p:spPr>
        <p:txBody>
          <a:bodyPr spcFirstLastPara="1" wrap="square" lIns="121897" tIns="121897" rIns="121897" bIns="121897" anchor="t" anchorCtr="0">
            <a:noAutofit/>
          </a:bodyPr>
          <a:lstStyle>
            <a:lvl1pPr marL="609585" lvl="0" indent="-372524" rtl="0">
              <a:lnSpc>
                <a:spcPct val="115000"/>
              </a:lnSpc>
              <a:spcBef>
                <a:spcPts val="0"/>
              </a:spcBef>
              <a:spcAft>
                <a:spcPts val="0"/>
              </a:spcAft>
              <a:buClr>
                <a:srgbClr val="1EFFC1"/>
              </a:buClr>
              <a:buSzPts val="800"/>
              <a:buChar char="●"/>
              <a:defRPr sz="1100">
                <a:solidFill>
                  <a:srgbClr val="1EFFC1"/>
                </a:solidFill>
              </a:defRPr>
            </a:lvl1pPr>
            <a:lvl2pPr marL="1219170" lvl="1" indent="-372524" rtl="0">
              <a:lnSpc>
                <a:spcPct val="115000"/>
              </a:lnSpc>
              <a:spcBef>
                <a:spcPts val="2133"/>
              </a:spcBef>
              <a:spcAft>
                <a:spcPts val="0"/>
              </a:spcAft>
              <a:buClr>
                <a:srgbClr val="1EFFC1"/>
              </a:buClr>
              <a:buSzPts val="800"/>
              <a:buChar char="○"/>
              <a:defRPr sz="1100">
                <a:solidFill>
                  <a:srgbClr val="1EFFC1"/>
                </a:solidFill>
              </a:defRPr>
            </a:lvl2pPr>
            <a:lvl3pPr marL="1828754" lvl="2" indent="-372524" rtl="0">
              <a:lnSpc>
                <a:spcPct val="115000"/>
              </a:lnSpc>
              <a:spcBef>
                <a:spcPts val="2133"/>
              </a:spcBef>
              <a:spcAft>
                <a:spcPts val="0"/>
              </a:spcAft>
              <a:buClr>
                <a:srgbClr val="1EFFC1"/>
              </a:buClr>
              <a:buSzPts val="800"/>
              <a:buChar char="■"/>
              <a:defRPr sz="1100">
                <a:solidFill>
                  <a:srgbClr val="1EFFC1"/>
                </a:solidFill>
              </a:defRPr>
            </a:lvl3pPr>
            <a:lvl4pPr marL="2438339" lvl="3" indent="-372524" rtl="0">
              <a:lnSpc>
                <a:spcPct val="115000"/>
              </a:lnSpc>
              <a:spcBef>
                <a:spcPts val="2133"/>
              </a:spcBef>
              <a:spcAft>
                <a:spcPts val="0"/>
              </a:spcAft>
              <a:buClr>
                <a:srgbClr val="1EFFC1"/>
              </a:buClr>
              <a:buSzPts val="800"/>
              <a:buChar char="●"/>
              <a:defRPr sz="1100">
                <a:solidFill>
                  <a:srgbClr val="1EFFC1"/>
                </a:solidFill>
              </a:defRPr>
            </a:lvl4pPr>
            <a:lvl5pPr marL="3047924" lvl="4" indent="-372524" rtl="0">
              <a:lnSpc>
                <a:spcPct val="115000"/>
              </a:lnSpc>
              <a:spcBef>
                <a:spcPts val="2133"/>
              </a:spcBef>
              <a:spcAft>
                <a:spcPts val="0"/>
              </a:spcAft>
              <a:buClr>
                <a:srgbClr val="1EFFC1"/>
              </a:buClr>
              <a:buSzPts val="800"/>
              <a:buChar char="○"/>
              <a:defRPr sz="1100">
                <a:solidFill>
                  <a:srgbClr val="1EFFC1"/>
                </a:solidFill>
              </a:defRPr>
            </a:lvl5pPr>
            <a:lvl6pPr marL="3657509" lvl="5" indent="-372524" rtl="0">
              <a:lnSpc>
                <a:spcPct val="115000"/>
              </a:lnSpc>
              <a:spcBef>
                <a:spcPts val="2133"/>
              </a:spcBef>
              <a:spcAft>
                <a:spcPts val="0"/>
              </a:spcAft>
              <a:buClr>
                <a:srgbClr val="1EFFC1"/>
              </a:buClr>
              <a:buSzPts val="800"/>
              <a:buChar char="■"/>
              <a:defRPr sz="1100">
                <a:solidFill>
                  <a:srgbClr val="1EFFC1"/>
                </a:solidFill>
              </a:defRPr>
            </a:lvl6pPr>
            <a:lvl7pPr marL="4267093" lvl="6" indent="-372524" rtl="0">
              <a:lnSpc>
                <a:spcPct val="115000"/>
              </a:lnSpc>
              <a:spcBef>
                <a:spcPts val="2133"/>
              </a:spcBef>
              <a:spcAft>
                <a:spcPts val="0"/>
              </a:spcAft>
              <a:buClr>
                <a:srgbClr val="1EFFC1"/>
              </a:buClr>
              <a:buSzPts val="800"/>
              <a:buChar char="●"/>
              <a:defRPr sz="1100">
                <a:solidFill>
                  <a:srgbClr val="1EFFC1"/>
                </a:solidFill>
              </a:defRPr>
            </a:lvl7pPr>
            <a:lvl8pPr marL="4876678" lvl="7" indent="-372524" rtl="0">
              <a:lnSpc>
                <a:spcPct val="115000"/>
              </a:lnSpc>
              <a:spcBef>
                <a:spcPts val="2133"/>
              </a:spcBef>
              <a:spcAft>
                <a:spcPts val="0"/>
              </a:spcAft>
              <a:buClr>
                <a:srgbClr val="1EFFC1"/>
              </a:buClr>
              <a:buSzPts val="800"/>
              <a:buChar char="○"/>
              <a:defRPr sz="1100">
                <a:solidFill>
                  <a:srgbClr val="1EFFC1"/>
                </a:solidFill>
              </a:defRPr>
            </a:lvl8pPr>
            <a:lvl9pPr marL="5486263" lvl="8" indent="-372524" rtl="0">
              <a:lnSpc>
                <a:spcPct val="115000"/>
              </a:lnSpc>
              <a:spcBef>
                <a:spcPts val="2133"/>
              </a:spcBef>
              <a:spcAft>
                <a:spcPts val="2133"/>
              </a:spcAft>
              <a:buClr>
                <a:srgbClr val="1EFFC1"/>
              </a:buClr>
              <a:buSzPts val="800"/>
              <a:buChar char="■"/>
              <a:defRPr sz="1100">
                <a:solidFill>
                  <a:srgbClr val="1EFFC1"/>
                </a:solidFill>
              </a:defRPr>
            </a:lvl9pPr>
          </a:lstStyle>
          <a:p>
            <a:pPr lvl="0"/>
            <a:r>
              <a:rPr lang="en-US" smtClean="0"/>
              <a:t>Click to edit Master text styles</a:t>
            </a:r>
          </a:p>
        </p:txBody>
      </p:sp>
      <p:sp>
        <p:nvSpPr>
          <p:cNvPr id="95" name="Google Shape;95;p16"/>
          <p:cNvSpPr txBox="1">
            <a:spLocks noGrp="1"/>
          </p:cNvSpPr>
          <p:nvPr>
            <p:ph type="ctrTitle"/>
          </p:nvPr>
        </p:nvSpPr>
        <p:spPr>
          <a:xfrm>
            <a:off x="1189767" y="859400"/>
            <a:ext cx="10586800" cy="8088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161234"/>
              </a:buClr>
              <a:buSzPts val="3000"/>
              <a:buFont typeface="Roboto Black"/>
              <a:buNone/>
              <a:defRPr sz="4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6900">
                <a:solidFill>
                  <a:srgbClr val="161234"/>
                </a:solidFill>
              </a:defRPr>
            </a:lvl2pPr>
            <a:lvl3pPr lvl="2" rtl="0">
              <a:spcBef>
                <a:spcPts val="0"/>
              </a:spcBef>
              <a:spcAft>
                <a:spcPts val="0"/>
              </a:spcAft>
              <a:buClr>
                <a:srgbClr val="161234"/>
              </a:buClr>
              <a:buSzPts val="5200"/>
              <a:buNone/>
              <a:defRPr sz="6900">
                <a:solidFill>
                  <a:srgbClr val="161234"/>
                </a:solidFill>
              </a:defRPr>
            </a:lvl3pPr>
            <a:lvl4pPr lvl="3" rtl="0">
              <a:spcBef>
                <a:spcPts val="0"/>
              </a:spcBef>
              <a:spcAft>
                <a:spcPts val="0"/>
              </a:spcAft>
              <a:buClr>
                <a:srgbClr val="161234"/>
              </a:buClr>
              <a:buSzPts val="5200"/>
              <a:buNone/>
              <a:defRPr sz="6900">
                <a:solidFill>
                  <a:srgbClr val="161234"/>
                </a:solidFill>
              </a:defRPr>
            </a:lvl4pPr>
            <a:lvl5pPr lvl="4" rtl="0">
              <a:spcBef>
                <a:spcPts val="0"/>
              </a:spcBef>
              <a:spcAft>
                <a:spcPts val="0"/>
              </a:spcAft>
              <a:buClr>
                <a:srgbClr val="161234"/>
              </a:buClr>
              <a:buSzPts val="5200"/>
              <a:buNone/>
              <a:defRPr sz="6900">
                <a:solidFill>
                  <a:srgbClr val="161234"/>
                </a:solidFill>
              </a:defRPr>
            </a:lvl5pPr>
            <a:lvl6pPr lvl="5" rtl="0">
              <a:spcBef>
                <a:spcPts val="0"/>
              </a:spcBef>
              <a:spcAft>
                <a:spcPts val="0"/>
              </a:spcAft>
              <a:buClr>
                <a:srgbClr val="161234"/>
              </a:buClr>
              <a:buSzPts val="5200"/>
              <a:buNone/>
              <a:defRPr sz="6900">
                <a:solidFill>
                  <a:srgbClr val="161234"/>
                </a:solidFill>
              </a:defRPr>
            </a:lvl6pPr>
            <a:lvl7pPr lvl="6" rtl="0">
              <a:spcBef>
                <a:spcPts val="0"/>
              </a:spcBef>
              <a:spcAft>
                <a:spcPts val="0"/>
              </a:spcAft>
              <a:buClr>
                <a:srgbClr val="161234"/>
              </a:buClr>
              <a:buSzPts val="5200"/>
              <a:buNone/>
              <a:defRPr sz="6900">
                <a:solidFill>
                  <a:srgbClr val="161234"/>
                </a:solidFill>
              </a:defRPr>
            </a:lvl7pPr>
            <a:lvl8pPr lvl="7" rtl="0">
              <a:spcBef>
                <a:spcPts val="0"/>
              </a:spcBef>
              <a:spcAft>
                <a:spcPts val="0"/>
              </a:spcAft>
              <a:buClr>
                <a:srgbClr val="161234"/>
              </a:buClr>
              <a:buSzPts val="5200"/>
              <a:buNone/>
              <a:defRPr sz="6900">
                <a:solidFill>
                  <a:srgbClr val="161234"/>
                </a:solidFill>
              </a:defRPr>
            </a:lvl8pPr>
            <a:lvl9pPr lvl="8" rtl="0">
              <a:spcBef>
                <a:spcPts val="0"/>
              </a:spcBef>
              <a:spcAft>
                <a:spcPts val="0"/>
              </a:spcAft>
              <a:buClr>
                <a:srgbClr val="161234"/>
              </a:buClr>
              <a:buSzPts val="5200"/>
              <a:buNone/>
              <a:defRPr sz="6900">
                <a:solidFill>
                  <a:srgbClr val="161234"/>
                </a:solidFill>
              </a:defRPr>
            </a:lvl9pPr>
          </a:lstStyle>
          <a:p>
            <a:r>
              <a:rPr lang="en-US" smtClean="0"/>
              <a:t>Click to edit Master title style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SLIDE">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84896" y="6250165"/>
            <a:ext cx="5048920" cy="365125"/>
          </a:xfrm>
          <a:prstGeom prst="rect">
            <a:avLst/>
          </a:prstGeom>
        </p:spPr>
        <p:txBody>
          <a:bodyPr/>
          <a:lstStyle/>
          <a:p>
            <a:fld id="{89B1A9BA-50C9-4269-BE60-5ADF8447C4D1}" type="datetimeFigureOut">
              <a:rPr lang="en-US" smtClean="0"/>
              <a:t>4/13/2021</a:t>
            </a:fld>
            <a:endParaRPr lang="en-US" dirty="0"/>
          </a:p>
        </p:txBody>
      </p:sp>
      <p:sp>
        <p:nvSpPr>
          <p:cNvPr id="5" name="Footer Placeholder 4"/>
          <p:cNvSpPr>
            <a:spLocks noGrp="1"/>
          </p:cNvSpPr>
          <p:nvPr>
            <p:ph type="ftr" sz="quarter" idx="11"/>
          </p:nvPr>
        </p:nvSpPr>
        <p:spPr>
          <a:xfrm>
            <a:off x="258185" y="6250165"/>
            <a:ext cx="5048921"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5321451" y="6250164"/>
            <a:ext cx="1549101" cy="365125"/>
          </a:xfrm>
          <a:prstGeom prst="rect">
            <a:avLst/>
          </a:prstGeom>
        </p:spPr>
        <p:txBody>
          <a:bodyPr/>
          <a:lstStyle/>
          <a:p>
            <a:fld id="{C0035FDB-A870-4FA5-9DF0-F9549A900839}"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884896" y="6250165"/>
            <a:ext cx="5048920" cy="365125"/>
          </a:xfrm>
          <a:prstGeom prst="rect">
            <a:avLst/>
          </a:prstGeom>
        </p:spPr>
        <p:txBody>
          <a:bodyPr/>
          <a:lstStyle/>
          <a:p>
            <a:fld id="{89B1A9BA-50C9-4269-BE60-5ADF8447C4D1}" type="datetimeFigureOut">
              <a:rPr lang="en-US" smtClean="0"/>
              <a:t>4/13/2021</a:t>
            </a:fld>
            <a:endParaRPr lang="en-US" dirty="0"/>
          </a:p>
        </p:txBody>
      </p:sp>
      <p:sp>
        <p:nvSpPr>
          <p:cNvPr id="4" name="Footer Placeholder 3"/>
          <p:cNvSpPr>
            <a:spLocks noGrp="1"/>
          </p:cNvSpPr>
          <p:nvPr>
            <p:ph type="ftr" sz="quarter" idx="11"/>
          </p:nvPr>
        </p:nvSpPr>
        <p:spPr>
          <a:xfrm>
            <a:off x="258185" y="6250165"/>
            <a:ext cx="5048921"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5321451" y="6250164"/>
            <a:ext cx="1549101" cy="365125"/>
          </a:xfrm>
          <a:prstGeom prst="rect">
            <a:avLst/>
          </a:prstGeom>
        </p:spPr>
        <p:txBody>
          <a:bodyPr/>
          <a:lstStyle/>
          <a:p>
            <a:fld id="{C0035FDB-A870-4FA5-9DF0-F9549A900839}"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0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15600" y="859400"/>
            <a:ext cx="11360800" cy="8088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00">
                <a:solidFill>
                  <a:srgbClr val="FFFFFF"/>
                </a:solidFill>
              </a:defRPr>
            </a:lvl2pPr>
            <a:lvl3pPr lvl="2" algn="ctr" rtl="0">
              <a:spcBef>
                <a:spcPts val="0"/>
              </a:spcBef>
              <a:spcAft>
                <a:spcPts val="0"/>
              </a:spcAft>
              <a:buClr>
                <a:srgbClr val="FFFFFF"/>
              </a:buClr>
              <a:buSzPts val="5200"/>
              <a:buNone/>
              <a:defRPr sz="6900">
                <a:solidFill>
                  <a:srgbClr val="FFFFFF"/>
                </a:solidFill>
              </a:defRPr>
            </a:lvl3pPr>
            <a:lvl4pPr lvl="3" algn="ctr" rtl="0">
              <a:spcBef>
                <a:spcPts val="0"/>
              </a:spcBef>
              <a:spcAft>
                <a:spcPts val="0"/>
              </a:spcAft>
              <a:buClr>
                <a:srgbClr val="FFFFFF"/>
              </a:buClr>
              <a:buSzPts val="5200"/>
              <a:buNone/>
              <a:defRPr sz="6900">
                <a:solidFill>
                  <a:srgbClr val="FFFFFF"/>
                </a:solidFill>
              </a:defRPr>
            </a:lvl4pPr>
            <a:lvl5pPr lvl="4" algn="ctr" rtl="0">
              <a:spcBef>
                <a:spcPts val="0"/>
              </a:spcBef>
              <a:spcAft>
                <a:spcPts val="0"/>
              </a:spcAft>
              <a:buClr>
                <a:srgbClr val="FFFFFF"/>
              </a:buClr>
              <a:buSzPts val="5200"/>
              <a:buNone/>
              <a:defRPr sz="6900">
                <a:solidFill>
                  <a:srgbClr val="FFFFFF"/>
                </a:solidFill>
              </a:defRPr>
            </a:lvl5pPr>
            <a:lvl6pPr lvl="5" algn="ctr" rtl="0">
              <a:spcBef>
                <a:spcPts val="0"/>
              </a:spcBef>
              <a:spcAft>
                <a:spcPts val="0"/>
              </a:spcAft>
              <a:buClr>
                <a:srgbClr val="FFFFFF"/>
              </a:buClr>
              <a:buSzPts val="5200"/>
              <a:buNone/>
              <a:defRPr sz="6900">
                <a:solidFill>
                  <a:srgbClr val="FFFFFF"/>
                </a:solidFill>
              </a:defRPr>
            </a:lvl6pPr>
            <a:lvl7pPr lvl="6" algn="ctr" rtl="0">
              <a:spcBef>
                <a:spcPts val="0"/>
              </a:spcBef>
              <a:spcAft>
                <a:spcPts val="0"/>
              </a:spcAft>
              <a:buClr>
                <a:srgbClr val="FFFFFF"/>
              </a:buClr>
              <a:buSzPts val="5200"/>
              <a:buNone/>
              <a:defRPr sz="6900">
                <a:solidFill>
                  <a:srgbClr val="FFFFFF"/>
                </a:solidFill>
              </a:defRPr>
            </a:lvl7pPr>
            <a:lvl8pPr lvl="7" algn="ctr" rtl="0">
              <a:spcBef>
                <a:spcPts val="0"/>
              </a:spcBef>
              <a:spcAft>
                <a:spcPts val="0"/>
              </a:spcAft>
              <a:buClr>
                <a:srgbClr val="FFFFFF"/>
              </a:buClr>
              <a:buSzPts val="5200"/>
              <a:buNone/>
              <a:defRPr sz="6900">
                <a:solidFill>
                  <a:srgbClr val="FFFFFF"/>
                </a:solidFill>
              </a:defRPr>
            </a:lvl8pPr>
            <a:lvl9pPr lvl="8" algn="ctr" rtl="0">
              <a:spcBef>
                <a:spcPts val="0"/>
              </a:spcBef>
              <a:spcAft>
                <a:spcPts val="0"/>
              </a:spcAft>
              <a:buClr>
                <a:srgbClr val="FFFFFF"/>
              </a:buClr>
              <a:buSzPts val="5200"/>
              <a:buNone/>
              <a:defRPr sz="6900">
                <a:solidFill>
                  <a:srgbClr val="FFFFFF"/>
                </a:solidFill>
              </a:defRPr>
            </a:lvl9pPr>
          </a:lstStyle>
          <a:p>
            <a:r>
              <a:rPr lang="en-US" smtClean="0"/>
              <a:t>Click to edit Master title style</a:t>
            </a:r>
            <a:endParaRPr/>
          </a:p>
        </p:txBody>
      </p:sp>
      <p:sp>
        <p:nvSpPr>
          <p:cNvPr id="13" name="Google Shape;13;p3"/>
          <p:cNvSpPr txBox="1">
            <a:spLocks noGrp="1"/>
          </p:cNvSpPr>
          <p:nvPr>
            <p:ph type="subTitle" idx="1"/>
          </p:nvPr>
        </p:nvSpPr>
        <p:spPr>
          <a:xfrm>
            <a:off x="8548300" y="2829200"/>
            <a:ext cx="2519200" cy="670000"/>
          </a:xfrm>
          <a:prstGeom prst="rect">
            <a:avLst/>
          </a:prstGeom>
        </p:spPr>
        <p:txBody>
          <a:bodyPr spcFirstLastPara="1" wrap="square" lIns="121897" tIns="121897" rIns="121897" bIns="121897" anchor="t" anchorCtr="0">
            <a:noAutofit/>
          </a:bodyPr>
          <a:lstStyle>
            <a:lvl1pPr lvl="0" rtl="0">
              <a:lnSpc>
                <a:spcPct val="100000"/>
              </a:lnSpc>
              <a:spcBef>
                <a:spcPts val="0"/>
              </a:spcBef>
              <a:spcAft>
                <a:spcPts val="0"/>
              </a:spcAft>
              <a:buClr>
                <a:srgbClr val="48FFD5"/>
              </a:buClr>
              <a:buSzPts val="900"/>
              <a:buNone/>
              <a:defRPr sz="1200">
                <a:solidFill>
                  <a:srgbClr val="48FFD5"/>
                </a:solidFill>
              </a:defRPr>
            </a:lvl1pPr>
            <a:lvl2pPr lvl="1" algn="ctr" rtl="0">
              <a:lnSpc>
                <a:spcPct val="100000"/>
              </a:lnSpc>
              <a:spcBef>
                <a:spcPts val="0"/>
              </a:spcBef>
              <a:spcAft>
                <a:spcPts val="0"/>
              </a:spcAft>
              <a:buClr>
                <a:srgbClr val="48FFD5"/>
              </a:buClr>
              <a:buSzPts val="900"/>
              <a:buNone/>
              <a:defRPr sz="1200">
                <a:solidFill>
                  <a:srgbClr val="48FFD5"/>
                </a:solidFill>
              </a:defRPr>
            </a:lvl2pPr>
            <a:lvl3pPr lvl="2" algn="ctr" rtl="0">
              <a:lnSpc>
                <a:spcPct val="100000"/>
              </a:lnSpc>
              <a:spcBef>
                <a:spcPts val="0"/>
              </a:spcBef>
              <a:spcAft>
                <a:spcPts val="0"/>
              </a:spcAft>
              <a:buClr>
                <a:srgbClr val="48FFD5"/>
              </a:buClr>
              <a:buSzPts val="900"/>
              <a:buNone/>
              <a:defRPr sz="1200">
                <a:solidFill>
                  <a:srgbClr val="48FFD5"/>
                </a:solidFill>
              </a:defRPr>
            </a:lvl3pPr>
            <a:lvl4pPr lvl="3" algn="ctr" rtl="0">
              <a:lnSpc>
                <a:spcPct val="100000"/>
              </a:lnSpc>
              <a:spcBef>
                <a:spcPts val="0"/>
              </a:spcBef>
              <a:spcAft>
                <a:spcPts val="0"/>
              </a:spcAft>
              <a:buClr>
                <a:srgbClr val="48FFD5"/>
              </a:buClr>
              <a:buSzPts val="900"/>
              <a:buNone/>
              <a:defRPr sz="1200">
                <a:solidFill>
                  <a:srgbClr val="48FFD5"/>
                </a:solidFill>
              </a:defRPr>
            </a:lvl4pPr>
            <a:lvl5pPr lvl="4" algn="ctr" rtl="0">
              <a:lnSpc>
                <a:spcPct val="100000"/>
              </a:lnSpc>
              <a:spcBef>
                <a:spcPts val="0"/>
              </a:spcBef>
              <a:spcAft>
                <a:spcPts val="0"/>
              </a:spcAft>
              <a:buClr>
                <a:srgbClr val="48FFD5"/>
              </a:buClr>
              <a:buSzPts val="900"/>
              <a:buNone/>
              <a:defRPr sz="1200">
                <a:solidFill>
                  <a:srgbClr val="48FFD5"/>
                </a:solidFill>
              </a:defRPr>
            </a:lvl5pPr>
            <a:lvl6pPr lvl="5" algn="ctr" rtl="0">
              <a:lnSpc>
                <a:spcPct val="100000"/>
              </a:lnSpc>
              <a:spcBef>
                <a:spcPts val="0"/>
              </a:spcBef>
              <a:spcAft>
                <a:spcPts val="0"/>
              </a:spcAft>
              <a:buClr>
                <a:srgbClr val="48FFD5"/>
              </a:buClr>
              <a:buSzPts val="900"/>
              <a:buNone/>
              <a:defRPr sz="1200">
                <a:solidFill>
                  <a:srgbClr val="48FFD5"/>
                </a:solidFill>
              </a:defRPr>
            </a:lvl6pPr>
            <a:lvl7pPr lvl="6" algn="ctr" rtl="0">
              <a:lnSpc>
                <a:spcPct val="100000"/>
              </a:lnSpc>
              <a:spcBef>
                <a:spcPts val="0"/>
              </a:spcBef>
              <a:spcAft>
                <a:spcPts val="0"/>
              </a:spcAft>
              <a:buClr>
                <a:srgbClr val="48FFD5"/>
              </a:buClr>
              <a:buSzPts val="900"/>
              <a:buNone/>
              <a:defRPr sz="1200">
                <a:solidFill>
                  <a:srgbClr val="48FFD5"/>
                </a:solidFill>
              </a:defRPr>
            </a:lvl7pPr>
            <a:lvl8pPr lvl="7" algn="ctr" rtl="0">
              <a:lnSpc>
                <a:spcPct val="100000"/>
              </a:lnSpc>
              <a:spcBef>
                <a:spcPts val="0"/>
              </a:spcBef>
              <a:spcAft>
                <a:spcPts val="0"/>
              </a:spcAft>
              <a:buClr>
                <a:srgbClr val="48FFD5"/>
              </a:buClr>
              <a:buSzPts val="900"/>
              <a:buNone/>
              <a:defRPr sz="1200">
                <a:solidFill>
                  <a:srgbClr val="48FFD5"/>
                </a:solidFill>
              </a:defRPr>
            </a:lvl8pPr>
            <a:lvl9pPr lvl="8" algn="ctr" rtl="0">
              <a:lnSpc>
                <a:spcPct val="100000"/>
              </a:lnSpc>
              <a:spcBef>
                <a:spcPts val="0"/>
              </a:spcBef>
              <a:spcAft>
                <a:spcPts val="0"/>
              </a:spcAft>
              <a:buClr>
                <a:srgbClr val="48FFD5"/>
              </a:buClr>
              <a:buSzPts val="900"/>
              <a:buNone/>
              <a:defRPr sz="1200">
                <a:solidFill>
                  <a:srgbClr val="48FFD5"/>
                </a:solidFill>
              </a:defRPr>
            </a:lvl9pPr>
          </a:lstStyle>
          <a:p>
            <a:r>
              <a:rPr lang="en-US" smtClean="0"/>
              <a:t>Click to edit Master subtitle style</a:t>
            </a:r>
            <a:endParaRPr/>
          </a:p>
        </p:txBody>
      </p:sp>
      <p:sp>
        <p:nvSpPr>
          <p:cNvPr id="14" name="Google Shape;14;p3"/>
          <p:cNvSpPr txBox="1">
            <a:spLocks noGrp="1"/>
          </p:cNvSpPr>
          <p:nvPr>
            <p:ph type="title" idx="2" hasCustomPrompt="1"/>
          </p:nvPr>
        </p:nvSpPr>
        <p:spPr>
          <a:xfrm>
            <a:off x="6889500" y="2535000"/>
            <a:ext cx="1569200" cy="808800"/>
          </a:xfrm>
          <a:prstGeom prst="rect">
            <a:avLst/>
          </a:prstGeom>
        </p:spPr>
        <p:txBody>
          <a:bodyPr spcFirstLastPara="1" wrap="square" lIns="121897" tIns="121897" rIns="121897" bIns="121897" anchor="b" anchorCtr="0">
            <a:noAutofit/>
          </a:bodyPr>
          <a:lstStyle>
            <a:lvl1pPr lvl="0"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8548300" y="4062133"/>
            <a:ext cx="2519200" cy="670000"/>
          </a:xfrm>
          <a:prstGeom prst="rect">
            <a:avLst/>
          </a:prstGeom>
        </p:spPr>
        <p:txBody>
          <a:bodyPr spcFirstLastPara="1" wrap="square" lIns="121897" tIns="121897" rIns="121897" bIns="121897" anchor="t" anchorCtr="0">
            <a:noAutofit/>
          </a:bodyPr>
          <a:lstStyle>
            <a:lvl1pPr lvl="0" rtl="0">
              <a:lnSpc>
                <a:spcPct val="100000"/>
              </a:lnSpc>
              <a:spcBef>
                <a:spcPts val="0"/>
              </a:spcBef>
              <a:spcAft>
                <a:spcPts val="0"/>
              </a:spcAft>
              <a:buClr>
                <a:srgbClr val="48FFD5"/>
              </a:buClr>
              <a:buSzPts val="900"/>
              <a:buNone/>
              <a:defRPr sz="1200">
                <a:solidFill>
                  <a:srgbClr val="48FFD5"/>
                </a:solidFill>
              </a:defRPr>
            </a:lvl1pPr>
            <a:lvl2pPr lvl="1" algn="ctr" rtl="0">
              <a:lnSpc>
                <a:spcPct val="100000"/>
              </a:lnSpc>
              <a:spcBef>
                <a:spcPts val="0"/>
              </a:spcBef>
              <a:spcAft>
                <a:spcPts val="0"/>
              </a:spcAft>
              <a:buClr>
                <a:srgbClr val="48FFD5"/>
              </a:buClr>
              <a:buSzPts val="900"/>
              <a:buNone/>
              <a:defRPr sz="1200">
                <a:solidFill>
                  <a:srgbClr val="48FFD5"/>
                </a:solidFill>
              </a:defRPr>
            </a:lvl2pPr>
            <a:lvl3pPr lvl="2" algn="ctr" rtl="0">
              <a:lnSpc>
                <a:spcPct val="100000"/>
              </a:lnSpc>
              <a:spcBef>
                <a:spcPts val="0"/>
              </a:spcBef>
              <a:spcAft>
                <a:spcPts val="0"/>
              </a:spcAft>
              <a:buClr>
                <a:srgbClr val="48FFD5"/>
              </a:buClr>
              <a:buSzPts val="900"/>
              <a:buNone/>
              <a:defRPr sz="1200">
                <a:solidFill>
                  <a:srgbClr val="48FFD5"/>
                </a:solidFill>
              </a:defRPr>
            </a:lvl3pPr>
            <a:lvl4pPr lvl="3" algn="ctr" rtl="0">
              <a:lnSpc>
                <a:spcPct val="100000"/>
              </a:lnSpc>
              <a:spcBef>
                <a:spcPts val="0"/>
              </a:spcBef>
              <a:spcAft>
                <a:spcPts val="0"/>
              </a:spcAft>
              <a:buClr>
                <a:srgbClr val="48FFD5"/>
              </a:buClr>
              <a:buSzPts val="900"/>
              <a:buNone/>
              <a:defRPr sz="1200">
                <a:solidFill>
                  <a:srgbClr val="48FFD5"/>
                </a:solidFill>
              </a:defRPr>
            </a:lvl4pPr>
            <a:lvl5pPr lvl="4" algn="ctr" rtl="0">
              <a:lnSpc>
                <a:spcPct val="100000"/>
              </a:lnSpc>
              <a:spcBef>
                <a:spcPts val="0"/>
              </a:spcBef>
              <a:spcAft>
                <a:spcPts val="0"/>
              </a:spcAft>
              <a:buClr>
                <a:srgbClr val="48FFD5"/>
              </a:buClr>
              <a:buSzPts val="900"/>
              <a:buNone/>
              <a:defRPr sz="1200">
                <a:solidFill>
                  <a:srgbClr val="48FFD5"/>
                </a:solidFill>
              </a:defRPr>
            </a:lvl5pPr>
            <a:lvl6pPr lvl="5" algn="ctr" rtl="0">
              <a:lnSpc>
                <a:spcPct val="100000"/>
              </a:lnSpc>
              <a:spcBef>
                <a:spcPts val="0"/>
              </a:spcBef>
              <a:spcAft>
                <a:spcPts val="0"/>
              </a:spcAft>
              <a:buClr>
                <a:srgbClr val="48FFD5"/>
              </a:buClr>
              <a:buSzPts val="900"/>
              <a:buNone/>
              <a:defRPr sz="1200">
                <a:solidFill>
                  <a:srgbClr val="48FFD5"/>
                </a:solidFill>
              </a:defRPr>
            </a:lvl6pPr>
            <a:lvl7pPr lvl="6" algn="ctr" rtl="0">
              <a:lnSpc>
                <a:spcPct val="100000"/>
              </a:lnSpc>
              <a:spcBef>
                <a:spcPts val="0"/>
              </a:spcBef>
              <a:spcAft>
                <a:spcPts val="0"/>
              </a:spcAft>
              <a:buClr>
                <a:srgbClr val="48FFD5"/>
              </a:buClr>
              <a:buSzPts val="900"/>
              <a:buNone/>
              <a:defRPr sz="1200">
                <a:solidFill>
                  <a:srgbClr val="48FFD5"/>
                </a:solidFill>
              </a:defRPr>
            </a:lvl7pPr>
            <a:lvl8pPr lvl="7" algn="ctr" rtl="0">
              <a:lnSpc>
                <a:spcPct val="100000"/>
              </a:lnSpc>
              <a:spcBef>
                <a:spcPts val="0"/>
              </a:spcBef>
              <a:spcAft>
                <a:spcPts val="0"/>
              </a:spcAft>
              <a:buClr>
                <a:srgbClr val="48FFD5"/>
              </a:buClr>
              <a:buSzPts val="900"/>
              <a:buNone/>
              <a:defRPr sz="1200">
                <a:solidFill>
                  <a:srgbClr val="48FFD5"/>
                </a:solidFill>
              </a:defRPr>
            </a:lvl8pPr>
            <a:lvl9pPr lvl="8" algn="ctr" rtl="0">
              <a:lnSpc>
                <a:spcPct val="100000"/>
              </a:lnSpc>
              <a:spcBef>
                <a:spcPts val="0"/>
              </a:spcBef>
              <a:spcAft>
                <a:spcPts val="0"/>
              </a:spcAft>
              <a:buClr>
                <a:srgbClr val="48FFD5"/>
              </a:buClr>
              <a:buSzPts val="900"/>
              <a:buNone/>
              <a:defRPr sz="1200">
                <a:solidFill>
                  <a:srgbClr val="48FFD5"/>
                </a:solidFill>
              </a:defRPr>
            </a:lvl9pPr>
          </a:lstStyle>
          <a:p>
            <a:r>
              <a:rPr lang="en-US" smtClean="0"/>
              <a:t>Click to edit Master subtitle style</a:t>
            </a:r>
            <a:endParaRPr/>
          </a:p>
        </p:txBody>
      </p:sp>
      <p:sp>
        <p:nvSpPr>
          <p:cNvPr id="16" name="Google Shape;16;p3"/>
          <p:cNvSpPr txBox="1">
            <a:spLocks noGrp="1"/>
          </p:cNvSpPr>
          <p:nvPr>
            <p:ph type="title" idx="4" hasCustomPrompt="1"/>
          </p:nvPr>
        </p:nvSpPr>
        <p:spPr>
          <a:xfrm>
            <a:off x="6889500" y="3730633"/>
            <a:ext cx="1569200" cy="808800"/>
          </a:xfrm>
          <a:prstGeom prst="rect">
            <a:avLst/>
          </a:prstGeom>
        </p:spPr>
        <p:txBody>
          <a:bodyPr spcFirstLastPara="1" wrap="square" lIns="121897" tIns="121897" rIns="121897" bIns="121897" anchor="b" anchorCtr="0">
            <a:noAutofit/>
          </a:bodyPr>
          <a:lstStyle>
            <a:lvl1pPr lvl="0"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8548300" y="5247267"/>
            <a:ext cx="2519200" cy="670000"/>
          </a:xfrm>
          <a:prstGeom prst="rect">
            <a:avLst/>
          </a:prstGeom>
        </p:spPr>
        <p:txBody>
          <a:bodyPr spcFirstLastPara="1" wrap="square" lIns="121897" tIns="121897" rIns="121897" bIns="121897" anchor="t" anchorCtr="0">
            <a:noAutofit/>
          </a:bodyPr>
          <a:lstStyle>
            <a:lvl1pPr lvl="0" rtl="0">
              <a:lnSpc>
                <a:spcPct val="100000"/>
              </a:lnSpc>
              <a:spcBef>
                <a:spcPts val="0"/>
              </a:spcBef>
              <a:spcAft>
                <a:spcPts val="0"/>
              </a:spcAft>
              <a:buClr>
                <a:srgbClr val="48FFD5"/>
              </a:buClr>
              <a:buSzPts val="900"/>
              <a:buNone/>
              <a:defRPr sz="1200">
                <a:solidFill>
                  <a:srgbClr val="48FFD5"/>
                </a:solidFill>
              </a:defRPr>
            </a:lvl1pPr>
            <a:lvl2pPr lvl="1" algn="ctr" rtl="0">
              <a:lnSpc>
                <a:spcPct val="100000"/>
              </a:lnSpc>
              <a:spcBef>
                <a:spcPts val="0"/>
              </a:spcBef>
              <a:spcAft>
                <a:spcPts val="0"/>
              </a:spcAft>
              <a:buClr>
                <a:srgbClr val="48FFD5"/>
              </a:buClr>
              <a:buSzPts val="900"/>
              <a:buNone/>
              <a:defRPr sz="1200">
                <a:solidFill>
                  <a:srgbClr val="48FFD5"/>
                </a:solidFill>
              </a:defRPr>
            </a:lvl2pPr>
            <a:lvl3pPr lvl="2" algn="ctr" rtl="0">
              <a:lnSpc>
                <a:spcPct val="100000"/>
              </a:lnSpc>
              <a:spcBef>
                <a:spcPts val="0"/>
              </a:spcBef>
              <a:spcAft>
                <a:spcPts val="0"/>
              </a:spcAft>
              <a:buClr>
                <a:srgbClr val="48FFD5"/>
              </a:buClr>
              <a:buSzPts val="900"/>
              <a:buNone/>
              <a:defRPr sz="1200">
                <a:solidFill>
                  <a:srgbClr val="48FFD5"/>
                </a:solidFill>
              </a:defRPr>
            </a:lvl3pPr>
            <a:lvl4pPr lvl="3" algn="ctr" rtl="0">
              <a:lnSpc>
                <a:spcPct val="100000"/>
              </a:lnSpc>
              <a:spcBef>
                <a:spcPts val="0"/>
              </a:spcBef>
              <a:spcAft>
                <a:spcPts val="0"/>
              </a:spcAft>
              <a:buClr>
                <a:srgbClr val="48FFD5"/>
              </a:buClr>
              <a:buSzPts val="900"/>
              <a:buNone/>
              <a:defRPr sz="1200">
                <a:solidFill>
                  <a:srgbClr val="48FFD5"/>
                </a:solidFill>
              </a:defRPr>
            </a:lvl4pPr>
            <a:lvl5pPr lvl="4" algn="ctr" rtl="0">
              <a:lnSpc>
                <a:spcPct val="100000"/>
              </a:lnSpc>
              <a:spcBef>
                <a:spcPts val="0"/>
              </a:spcBef>
              <a:spcAft>
                <a:spcPts val="0"/>
              </a:spcAft>
              <a:buClr>
                <a:srgbClr val="48FFD5"/>
              </a:buClr>
              <a:buSzPts val="900"/>
              <a:buNone/>
              <a:defRPr sz="1200">
                <a:solidFill>
                  <a:srgbClr val="48FFD5"/>
                </a:solidFill>
              </a:defRPr>
            </a:lvl5pPr>
            <a:lvl6pPr lvl="5" algn="ctr" rtl="0">
              <a:lnSpc>
                <a:spcPct val="100000"/>
              </a:lnSpc>
              <a:spcBef>
                <a:spcPts val="0"/>
              </a:spcBef>
              <a:spcAft>
                <a:spcPts val="0"/>
              </a:spcAft>
              <a:buClr>
                <a:srgbClr val="48FFD5"/>
              </a:buClr>
              <a:buSzPts val="900"/>
              <a:buNone/>
              <a:defRPr sz="1200">
                <a:solidFill>
                  <a:srgbClr val="48FFD5"/>
                </a:solidFill>
              </a:defRPr>
            </a:lvl6pPr>
            <a:lvl7pPr lvl="6" algn="ctr" rtl="0">
              <a:lnSpc>
                <a:spcPct val="100000"/>
              </a:lnSpc>
              <a:spcBef>
                <a:spcPts val="0"/>
              </a:spcBef>
              <a:spcAft>
                <a:spcPts val="0"/>
              </a:spcAft>
              <a:buClr>
                <a:srgbClr val="48FFD5"/>
              </a:buClr>
              <a:buSzPts val="900"/>
              <a:buNone/>
              <a:defRPr sz="1200">
                <a:solidFill>
                  <a:srgbClr val="48FFD5"/>
                </a:solidFill>
              </a:defRPr>
            </a:lvl7pPr>
            <a:lvl8pPr lvl="7" algn="ctr" rtl="0">
              <a:lnSpc>
                <a:spcPct val="100000"/>
              </a:lnSpc>
              <a:spcBef>
                <a:spcPts val="0"/>
              </a:spcBef>
              <a:spcAft>
                <a:spcPts val="0"/>
              </a:spcAft>
              <a:buClr>
                <a:srgbClr val="48FFD5"/>
              </a:buClr>
              <a:buSzPts val="900"/>
              <a:buNone/>
              <a:defRPr sz="1200">
                <a:solidFill>
                  <a:srgbClr val="48FFD5"/>
                </a:solidFill>
              </a:defRPr>
            </a:lvl8pPr>
            <a:lvl9pPr lvl="8" algn="ctr" rtl="0">
              <a:lnSpc>
                <a:spcPct val="100000"/>
              </a:lnSpc>
              <a:spcBef>
                <a:spcPts val="0"/>
              </a:spcBef>
              <a:spcAft>
                <a:spcPts val="0"/>
              </a:spcAft>
              <a:buClr>
                <a:srgbClr val="48FFD5"/>
              </a:buClr>
              <a:buSzPts val="900"/>
              <a:buNone/>
              <a:defRPr sz="1200">
                <a:solidFill>
                  <a:srgbClr val="48FFD5"/>
                </a:solidFill>
              </a:defRPr>
            </a:lvl9pPr>
          </a:lstStyle>
          <a:p>
            <a:r>
              <a:rPr lang="en-US" smtClean="0"/>
              <a:t>Click to edit Master subtitle style</a:t>
            </a:r>
            <a:endParaRPr/>
          </a:p>
        </p:txBody>
      </p:sp>
      <p:sp>
        <p:nvSpPr>
          <p:cNvPr id="18" name="Google Shape;18;p3"/>
          <p:cNvSpPr txBox="1">
            <a:spLocks noGrp="1"/>
          </p:cNvSpPr>
          <p:nvPr>
            <p:ph type="title" idx="6" hasCustomPrompt="1"/>
          </p:nvPr>
        </p:nvSpPr>
        <p:spPr>
          <a:xfrm>
            <a:off x="6889500" y="4926267"/>
            <a:ext cx="1569200" cy="808800"/>
          </a:xfrm>
          <a:prstGeom prst="rect">
            <a:avLst/>
          </a:prstGeom>
        </p:spPr>
        <p:txBody>
          <a:bodyPr spcFirstLastPara="1" wrap="square" lIns="121897" tIns="121897" rIns="121897" bIns="121897" anchor="b" anchorCtr="0">
            <a:noAutofit/>
          </a:bodyPr>
          <a:lstStyle>
            <a:lvl1pPr lvl="0"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967667" y="2829200"/>
            <a:ext cx="2680000" cy="670000"/>
          </a:xfrm>
          <a:prstGeom prst="rect">
            <a:avLst/>
          </a:prstGeom>
        </p:spPr>
        <p:txBody>
          <a:bodyPr spcFirstLastPara="1" wrap="square" lIns="121897" tIns="121897" rIns="121897" bIns="121897" anchor="t" anchorCtr="0">
            <a:noAutofit/>
          </a:bodyPr>
          <a:lstStyle>
            <a:lvl1pPr lvl="0" algn="r" rtl="0">
              <a:lnSpc>
                <a:spcPct val="100000"/>
              </a:lnSpc>
              <a:spcBef>
                <a:spcPts val="0"/>
              </a:spcBef>
              <a:spcAft>
                <a:spcPts val="0"/>
              </a:spcAft>
              <a:buClr>
                <a:srgbClr val="48FFD5"/>
              </a:buClr>
              <a:buSzPts val="900"/>
              <a:buNone/>
              <a:defRPr sz="1200">
                <a:solidFill>
                  <a:srgbClr val="48FFD5"/>
                </a:solidFill>
              </a:defRPr>
            </a:lvl1pPr>
            <a:lvl2pPr lvl="1" algn="r" rtl="0">
              <a:lnSpc>
                <a:spcPct val="100000"/>
              </a:lnSpc>
              <a:spcBef>
                <a:spcPts val="0"/>
              </a:spcBef>
              <a:spcAft>
                <a:spcPts val="0"/>
              </a:spcAft>
              <a:buClr>
                <a:srgbClr val="48FFD5"/>
              </a:buClr>
              <a:buSzPts val="900"/>
              <a:buNone/>
              <a:defRPr sz="1200">
                <a:solidFill>
                  <a:srgbClr val="48FFD5"/>
                </a:solidFill>
              </a:defRPr>
            </a:lvl2pPr>
            <a:lvl3pPr lvl="2" algn="r" rtl="0">
              <a:lnSpc>
                <a:spcPct val="100000"/>
              </a:lnSpc>
              <a:spcBef>
                <a:spcPts val="0"/>
              </a:spcBef>
              <a:spcAft>
                <a:spcPts val="0"/>
              </a:spcAft>
              <a:buClr>
                <a:srgbClr val="48FFD5"/>
              </a:buClr>
              <a:buSzPts val="900"/>
              <a:buNone/>
              <a:defRPr sz="1200">
                <a:solidFill>
                  <a:srgbClr val="48FFD5"/>
                </a:solidFill>
              </a:defRPr>
            </a:lvl3pPr>
            <a:lvl4pPr lvl="3" algn="r" rtl="0">
              <a:lnSpc>
                <a:spcPct val="100000"/>
              </a:lnSpc>
              <a:spcBef>
                <a:spcPts val="0"/>
              </a:spcBef>
              <a:spcAft>
                <a:spcPts val="0"/>
              </a:spcAft>
              <a:buClr>
                <a:srgbClr val="48FFD5"/>
              </a:buClr>
              <a:buSzPts val="900"/>
              <a:buNone/>
              <a:defRPr sz="1200">
                <a:solidFill>
                  <a:srgbClr val="48FFD5"/>
                </a:solidFill>
              </a:defRPr>
            </a:lvl4pPr>
            <a:lvl5pPr lvl="4" algn="r" rtl="0">
              <a:lnSpc>
                <a:spcPct val="100000"/>
              </a:lnSpc>
              <a:spcBef>
                <a:spcPts val="0"/>
              </a:spcBef>
              <a:spcAft>
                <a:spcPts val="0"/>
              </a:spcAft>
              <a:buClr>
                <a:srgbClr val="48FFD5"/>
              </a:buClr>
              <a:buSzPts val="900"/>
              <a:buNone/>
              <a:defRPr sz="1200">
                <a:solidFill>
                  <a:srgbClr val="48FFD5"/>
                </a:solidFill>
              </a:defRPr>
            </a:lvl5pPr>
            <a:lvl6pPr lvl="5" algn="r" rtl="0">
              <a:lnSpc>
                <a:spcPct val="100000"/>
              </a:lnSpc>
              <a:spcBef>
                <a:spcPts val="0"/>
              </a:spcBef>
              <a:spcAft>
                <a:spcPts val="0"/>
              </a:spcAft>
              <a:buClr>
                <a:srgbClr val="48FFD5"/>
              </a:buClr>
              <a:buSzPts val="900"/>
              <a:buNone/>
              <a:defRPr sz="1200">
                <a:solidFill>
                  <a:srgbClr val="48FFD5"/>
                </a:solidFill>
              </a:defRPr>
            </a:lvl6pPr>
            <a:lvl7pPr lvl="6" algn="r" rtl="0">
              <a:lnSpc>
                <a:spcPct val="100000"/>
              </a:lnSpc>
              <a:spcBef>
                <a:spcPts val="0"/>
              </a:spcBef>
              <a:spcAft>
                <a:spcPts val="0"/>
              </a:spcAft>
              <a:buClr>
                <a:srgbClr val="48FFD5"/>
              </a:buClr>
              <a:buSzPts val="900"/>
              <a:buNone/>
              <a:defRPr sz="1200">
                <a:solidFill>
                  <a:srgbClr val="48FFD5"/>
                </a:solidFill>
              </a:defRPr>
            </a:lvl7pPr>
            <a:lvl8pPr lvl="7" algn="r" rtl="0">
              <a:lnSpc>
                <a:spcPct val="100000"/>
              </a:lnSpc>
              <a:spcBef>
                <a:spcPts val="0"/>
              </a:spcBef>
              <a:spcAft>
                <a:spcPts val="0"/>
              </a:spcAft>
              <a:buClr>
                <a:srgbClr val="48FFD5"/>
              </a:buClr>
              <a:buSzPts val="900"/>
              <a:buNone/>
              <a:defRPr sz="1200">
                <a:solidFill>
                  <a:srgbClr val="48FFD5"/>
                </a:solidFill>
              </a:defRPr>
            </a:lvl8pPr>
            <a:lvl9pPr lvl="8" algn="r" rtl="0">
              <a:lnSpc>
                <a:spcPct val="100000"/>
              </a:lnSpc>
              <a:spcBef>
                <a:spcPts val="0"/>
              </a:spcBef>
              <a:spcAft>
                <a:spcPts val="0"/>
              </a:spcAft>
              <a:buClr>
                <a:srgbClr val="48FFD5"/>
              </a:buClr>
              <a:buSzPts val="900"/>
              <a:buNone/>
              <a:defRPr sz="1200">
                <a:solidFill>
                  <a:srgbClr val="48FFD5"/>
                </a:solidFill>
              </a:defRPr>
            </a:lvl9pPr>
          </a:lstStyle>
          <a:p>
            <a:r>
              <a:rPr lang="en-US" smtClean="0"/>
              <a:t>Click to edit Master subtitle style</a:t>
            </a:r>
            <a:endParaRPr/>
          </a:p>
        </p:txBody>
      </p:sp>
      <p:sp>
        <p:nvSpPr>
          <p:cNvPr id="20" name="Google Shape;20;p3"/>
          <p:cNvSpPr txBox="1">
            <a:spLocks noGrp="1"/>
          </p:cNvSpPr>
          <p:nvPr>
            <p:ph type="title" idx="8" hasCustomPrompt="1"/>
          </p:nvPr>
        </p:nvSpPr>
        <p:spPr>
          <a:xfrm>
            <a:off x="3770100" y="2535000"/>
            <a:ext cx="1569200" cy="8088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967667" y="4062133"/>
            <a:ext cx="2680000" cy="670000"/>
          </a:xfrm>
          <a:prstGeom prst="rect">
            <a:avLst/>
          </a:prstGeom>
        </p:spPr>
        <p:txBody>
          <a:bodyPr spcFirstLastPara="1" wrap="square" lIns="121897" tIns="121897" rIns="121897" bIns="121897" anchor="t" anchorCtr="0">
            <a:noAutofit/>
          </a:bodyPr>
          <a:lstStyle>
            <a:lvl1pPr lvl="0" algn="r" rtl="0">
              <a:lnSpc>
                <a:spcPct val="100000"/>
              </a:lnSpc>
              <a:spcBef>
                <a:spcPts val="0"/>
              </a:spcBef>
              <a:spcAft>
                <a:spcPts val="0"/>
              </a:spcAft>
              <a:buClr>
                <a:srgbClr val="48FFD5"/>
              </a:buClr>
              <a:buSzPts val="900"/>
              <a:buNone/>
              <a:defRPr sz="1200">
                <a:solidFill>
                  <a:srgbClr val="48FFD5"/>
                </a:solidFill>
              </a:defRPr>
            </a:lvl1pPr>
            <a:lvl2pPr lvl="1" algn="r" rtl="0">
              <a:lnSpc>
                <a:spcPct val="100000"/>
              </a:lnSpc>
              <a:spcBef>
                <a:spcPts val="0"/>
              </a:spcBef>
              <a:spcAft>
                <a:spcPts val="0"/>
              </a:spcAft>
              <a:buClr>
                <a:srgbClr val="48FFD5"/>
              </a:buClr>
              <a:buSzPts val="900"/>
              <a:buNone/>
              <a:defRPr sz="1200">
                <a:solidFill>
                  <a:srgbClr val="48FFD5"/>
                </a:solidFill>
              </a:defRPr>
            </a:lvl2pPr>
            <a:lvl3pPr lvl="2" algn="r" rtl="0">
              <a:lnSpc>
                <a:spcPct val="100000"/>
              </a:lnSpc>
              <a:spcBef>
                <a:spcPts val="0"/>
              </a:spcBef>
              <a:spcAft>
                <a:spcPts val="0"/>
              </a:spcAft>
              <a:buClr>
                <a:srgbClr val="48FFD5"/>
              </a:buClr>
              <a:buSzPts val="900"/>
              <a:buNone/>
              <a:defRPr sz="1200">
                <a:solidFill>
                  <a:srgbClr val="48FFD5"/>
                </a:solidFill>
              </a:defRPr>
            </a:lvl3pPr>
            <a:lvl4pPr lvl="3" algn="r" rtl="0">
              <a:lnSpc>
                <a:spcPct val="100000"/>
              </a:lnSpc>
              <a:spcBef>
                <a:spcPts val="0"/>
              </a:spcBef>
              <a:spcAft>
                <a:spcPts val="0"/>
              </a:spcAft>
              <a:buClr>
                <a:srgbClr val="48FFD5"/>
              </a:buClr>
              <a:buSzPts val="900"/>
              <a:buNone/>
              <a:defRPr sz="1200">
                <a:solidFill>
                  <a:srgbClr val="48FFD5"/>
                </a:solidFill>
              </a:defRPr>
            </a:lvl4pPr>
            <a:lvl5pPr lvl="4" algn="r" rtl="0">
              <a:lnSpc>
                <a:spcPct val="100000"/>
              </a:lnSpc>
              <a:spcBef>
                <a:spcPts val="0"/>
              </a:spcBef>
              <a:spcAft>
                <a:spcPts val="0"/>
              </a:spcAft>
              <a:buClr>
                <a:srgbClr val="48FFD5"/>
              </a:buClr>
              <a:buSzPts val="900"/>
              <a:buNone/>
              <a:defRPr sz="1200">
                <a:solidFill>
                  <a:srgbClr val="48FFD5"/>
                </a:solidFill>
              </a:defRPr>
            </a:lvl5pPr>
            <a:lvl6pPr lvl="5" algn="r" rtl="0">
              <a:lnSpc>
                <a:spcPct val="100000"/>
              </a:lnSpc>
              <a:spcBef>
                <a:spcPts val="0"/>
              </a:spcBef>
              <a:spcAft>
                <a:spcPts val="0"/>
              </a:spcAft>
              <a:buClr>
                <a:srgbClr val="48FFD5"/>
              </a:buClr>
              <a:buSzPts val="900"/>
              <a:buNone/>
              <a:defRPr sz="1200">
                <a:solidFill>
                  <a:srgbClr val="48FFD5"/>
                </a:solidFill>
              </a:defRPr>
            </a:lvl6pPr>
            <a:lvl7pPr lvl="6" algn="r" rtl="0">
              <a:lnSpc>
                <a:spcPct val="100000"/>
              </a:lnSpc>
              <a:spcBef>
                <a:spcPts val="0"/>
              </a:spcBef>
              <a:spcAft>
                <a:spcPts val="0"/>
              </a:spcAft>
              <a:buClr>
                <a:srgbClr val="48FFD5"/>
              </a:buClr>
              <a:buSzPts val="900"/>
              <a:buNone/>
              <a:defRPr sz="1200">
                <a:solidFill>
                  <a:srgbClr val="48FFD5"/>
                </a:solidFill>
              </a:defRPr>
            </a:lvl7pPr>
            <a:lvl8pPr lvl="7" algn="r" rtl="0">
              <a:lnSpc>
                <a:spcPct val="100000"/>
              </a:lnSpc>
              <a:spcBef>
                <a:spcPts val="0"/>
              </a:spcBef>
              <a:spcAft>
                <a:spcPts val="0"/>
              </a:spcAft>
              <a:buClr>
                <a:srgbClr val="48FFD5"/>
              </a:buClr>
              <a:buSzPts val="900"/>
              <a:buNone/>
              <a:defRPr sz="1200">
                <a:solidFill>
                  <a:srgbClr val="48FFD5"/>
                </a:solidFill>
              </a:defRPr>
            </a:lvl8pPr>
            <a:lvl9pPr lvl="8" algn="r" rtl="0">
              <a:lnSpc>
                <a:spcPct val="100000"/>
              </a:lnSpc>
              <a:spcBef>
                <a:spcPts val="0"/>
              </a:spcBef>
              <a:spcAft>
                <a:spcPts val="0"/>
              </a:spcAft>
              <a:buClr>
                <a:srgbClr val="48FFD5"/>
              </a:buClr>
              <a:buSzPts val="900"/>
              <a:buNone/>
              <a:defRPr sz="1200">
                <a:solidFill>
                  <a:srgbClr val="48FFD5"/>
                </a:solidFill>
              </a:defRPr>
            </a:lvl9pPr>
          </a:lstStyle>
          <a:p>
            <a:r>
              <a:rPr lang="en-US" smtClean="0"/>
              <a:t>Click to edit Master subtitle style</a:t>
            </a:r>
            <a:endParaRPr/>
          </a:p>
        </p:txBody>
      </p:sp>
      <p:sp>
        <p:nvSpPr>
          <p:cNvPr id="22" name="Google Shape;22;p3"/>
          <p:cNvSpPr txBox="1">
            <a:spLocks noGrp="1"/>
          </p:cNvSpPr>
          <p:nvPr>
            <p:ph type="title" idx="13" hasCustomPrompt="1"/>
          </p:nvPr>
        </p:nvSpPr>
        <p:spPr>
          <a:xfrm>
            <a:off x="3770100" y="3730633"/>
            <a:ext cx="1569200" cy="8088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967667" y="5247267"/>
            <a:ext cx="2680000" cy="670000"/>
          </a:xfrm>
          <a:prstGeom prst="rect">
            <a:avLst/>
          </a:prstGeom>
        </p:spPr>
        <p:txBody>
          <a:bodyPr spcFirstLastPara="1" wrap="square" lIns="121897" tIns="121897" rIns="121897" bIns="121897" anchor="t" anchorCtr="0">
            <a:noAutofit/>
          </a:bodyPr>
          <a:lstStyle>
            <a:lvl1pPr lvl="0" algn="r" rtl="0">
              <a:lnSpc>
                <a:spcPct val="100000"/>
              </a:lnSpc>
              <a:spcBef>
                <a:spcPts val="0"/>
              </a:spcBef>
              <a:spcAft>
                <a:spcPts val="0"/>
              </a:spcAft>
              <a:buClr>
                <a:srgbClr val="48FFD5"/>
              </a:buClr>
              <a:buSzPts val="900"/>
              <a:buNone/>
              <a:defRPr sz="1200">
                <a:solidFill>
                  <a:srgbClr val="48FFD5"/>
                </a:solidFill>
              </a:defRPr>
            </a:lvl1pPr>
            <a:lvl2pPr lvl="1" algn="r" rtl="0">
              <a:lnSpc>
                <a:spcPct val="100000"/>
              </a:lnSpc>
              <a:spcBef>
                <a:spcPts val="0"/>
              </a:spcBef>
              <a:spcAft>
                <a:spcPts val="0"/>
              </a:spcAft>
              <a:buClr>
                <a:srgbClr val="48FFD5"/>
              </a:buClr>
              <a:buSzPts val="900"/>
              <a:buNone/>
              <a:defRPr sz="1200">
                <a:solidFill>
                  <a:srgbClr val="48FFD5"/>
                </a:solidFill>
              </a:defRPr>
            </a:lvl2pPr>
            <a:lvl3pPr lvl="2" algn="r" rtl="0">
              <a:lnSpc>
                <a:spcPct val="100000"/>
              </a:lnSpc>
              <a:spcBef>
                <a:spcPts val="0"/>
              </a:spcBef>
              <a:spcAft>
                <a:spcPts val="0"/>
              </a:spcAft>
              <a:buClr>
                <a:srgbClr val="48FFD5"/>
              </a:buClr>
              <a:buSzPts val="900"/>
              <a:buNone/>
              <a:defRPr sz="1200">
                <a:solidFill>
                  <a:srgbClr val="48FFD5"/>
                </a:solidFill>
              </a:defRPr>
            </a:lvl3pPr>
            <a:lvl4pPr lvl="3" algn="r" rtl="0">
              <a:lnSpc>
                <a:spcPct val="100000"/>
              </a:lnSpc>
              <a:spcBef>
                <a:spcPts val="0"/>
              </a:spcBef>
              <a:spcAft>
                <a:spcPts val="0"/>
              </a:spcAft>
              <a:buClr>
                <a:srgbClr val="48FFD5"/>
              </a:buClr>
              <a:buSzPts val="900"/>
              <a:buNone/>
              <a:defRPr sz="1200">
                <a:solidFill>
                  <a:srgbClr val="48FFD5"/>
                </a:solidFill>
              </a:defRPr>
            </a:lvl4pPr>
            <a:lvl5pPr lvl="4" algn="r" rtl="0">
              <a:lnSpc>
                <a:spcPct val="100000"/>
              </a:lnSpc>
              <a:spcBef>
                <a:spcPts val="0"/>
              </a:spcBef>
              <a:spcAft>
                <a:spcPts val="0"/>
              </a:spcAft>
              <a:buClr>
                <a:srgbClr val="48FFD5"/>
              </a:buClr>
              <a:buSzPts val="900"/>
              <a:buNone/>
              <a:defRPr sz="1200">
                <a:solidFill>
                  <a:srgbClr val="48FFD5"/>
                </a:solidFill>
              </a:defRPr>
            </a:lvl5pPr>
            <a:lvl6pPr lvl="5" algn="r" rtl="0">
              <a:lnSpc>
                <a:spcPct val="100000"/>
              </a:lnSpc>
              <a:spcBef>
                <a:spcPts val="0"/>
              </a:spcBef>
              <a:spcAft>
                <a:spcPts val="0"/>
              </a:spcAft>
              <a:buClr>
                <a:srgbClr val="48FFD5"/>
              </a:buClr>
              <a:buSzPts val="900"/>
              <a:buNone/>
              <a:defRPr sz="1200">
                <a:solidFill>
                  <a:srgbClr val="48FFD5"/>
                </a:solidFill>
              </a:defRPr>
            </a:lvl6pPr>
            <a:lvl7pPr lvl="6" algn="r" rtl="0">
              <a:lnSpc>
                <a:spcPct val="100000"/>
              </a:lnSpc>
              <a:spcBef>
                <a:spcPts val="0"/>
              </a:spcBef>
              <a:spcAft>
                <a:spcPts val="0"/>
              </a:spcAft>
              <a:buClr>
                <a:srgbClr val="48FFD5"/>
              </a:buClr>
              <a:buSzPts val="900"/>
              <a:buNone/>
              <a:defRPr sz="1200">
                <a:solidFill>
                  <a:srgbClr val="48FFD5"/>
                </a:solidFill>
              </a:defRPr>
            </a:lvl7pPr>
            <a:lvl8pPr lvl="7" algn="r" rtl="0">
              <a:lnSpc>
                <a:spcPct val="100000"/>
              </a:lnSpc>
              <a:spcBef>
                <a:spcPts val="0"/>
              </a:spcBef>
              <a:spcAft>
                <a:spcPts val="0"/>
              </a:spcAft>
              <a:buClr>
                <a:srgbClr val="48FFD5"/>
              </a:buClr>
              <a:buSzPts val="900"/>
              <a:buNone/>
              <a:defRPr sz="1200">
                <a:solidFill>
                  <a:srgbClr val="48FFD5"/>
                </a:solidFill>
              </a:defRPr>
            </a:lvl8pPr>
            <a:lvl9pPr lvl="8" algn="r" rtl="0">
              <a:lnSpc>
                <a:spcPct val="100000"/>
              </a:lnSpc>
              <a:spcBef>
                <a:spcPts val="0"/>
              </a:spcBef>
              <a:spcAft>
                <a:spcPts val="0"/>
              </a:spcAft>
              <a:buClr>
                <a:srgbClr val="48FFD5"/>
              </a:buClr>
              <a:buSzPts val="900"/>
              <a:buNone/>
              <a:defRPr sz="1200">
                <a:solidFill>
                  <a:srgbClr val="48FFD5"/>
                </a:solidFill>
              </a:defRPr>
            </a:lvl9pPr>
          </a:lstStyle>
          <a:p>
            <a:r>
              <a:rPr lang="en-US" smtClean="0"/>
              <a:t>Click to edit Master subtitle style</a:t>
            </a:r>
            <a:endParaRPr/>
          </a:p>
        </p:txBody>
      </p:sp>
      <p:sp>
        <p:nvSpPr>
          <p:cNvPr id="24" name="Google Shape;24;p3"/>
          <p:cNvSpPr txBox="1">
            <a:spLocks noGrp="1"/>
          </p:cNvSpPr>
          <p:nvPr>
            <p:ph type="title" idx="15" hasCustomPrompt="1"/>
          </p:nvPr>
        </p:nvSpPr>
        <p:spPr>
          <a:xfrm>
            <a:off x="3770100" y="4926267"/>
            <a:ext cx="1569200" cy="8088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857984" y="2734351"/>
            <a:ext cx="2768000" cy="261600"/>
          </a:xfrm>
          <a:prstGeom prst="rect">
            <a:avLst/>
          </a:prstGeom>
        </p:spPr>
        <p:txBody>
          <a:bodyPr spcFirstLastPara="1" wrap="square" lIns="121897" tIns="121897" rIns="121897" bIns="121897" anchor="b" anchorCtr="0">
            <a:noAutofit/>
          </a:bodyPr>
          <a:lstStyle>
            <a:lvl1pPr lvl="0"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smtClean="0"/>
              <a:t>Click to edit Master title style</a:t>
            </a:r>
            <a:endParaRPr/>
          </a:p>
        </p:txBody>
      </p:sp>
      <p:sp>
        <p:nvSpPr>
          <p:cNvPr id="26" name="Google Shape;26;p3"/>
          <p:cNvSpPr txBox="1">
            <a:spLocks noGrp="1"/>
          </p:cNvSpPr>
          <p:nvPr>
            <p:ph type="ctrTitle" idx="17"/>
          </p:nvPr>
        </p:nvSpPr>
        <p:spPr>
          <a:xfrm>
            <a:off x="857984" y="3966617"/>
            <a:ext cx="2768000" cy="261600"/>
          </a:xfrm>
          <a:prstGeom prst="rect">
            <a:avLst/>
          </a:prstGeom>
        </p:spPr>
        <p:txBody>
          <a:bodyPr spcFirstLastPara="1" wrap="square" lIns="121897" tIns="121897" rIns="121897" bIns="121897" anchor="b" anchorCtr="0">
            <a:noAutofit/>
          </a:bodyPr>
          <a:lstStyle>
            <a:lvl1pPr lvl="0"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smtClean="0"/>
              <a:t>Click to edit Master title style</a:t>
            </a:r>
            <a:endParaRPr/>
          </a:p>
        </p:txBody>
      </p:sp>
      <p:sp>
        <p:nvSpPr>
          <p:cNvPr id="27" name="Google Shape;27;p3"/>
          <p:cNvSpPr txBox="1">
            <a:spLocks noGrp="1"/>
          </p:cNvSpPr>
          <p:nvPr>
            <p:ph type="ctrTitle" idx="18"/>
          </p:nvPr>
        </p:nvSpPr>
        <p:spPr>
          <a:xfrm>
            <a:off x="857984" y="5151867"/>
            <a:ext cx="2768000" cy="261600"/>
          </a:xfrm>
          <a:prstGeom prst="rect">
            <a:avLst/>
          </a:prstGeom>
        </p:spPr>
        <p:txBody>
          <a:bodyPr spcFirstLastPara="1" wrap="square" lIns="121897" tIns="121897" rIns="121897" bIns="121897" anchor="b" anchorCtr="0">
            <a:noAutofit/>
          </a:bodyPr>
          <a:lstStyle>
            <a:lvl1pPr lvl="0"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smtClean="0"/>
              <a:t>Click to edit Master title style</a:t>
            </a:r>
            <a:endParaRPr/>
          </a:p>
        </p:txBody>
      </p:sp>
      <p:sp>
        <p:nvSpPr>
          <p:cNvPr id="28" name="Google Shape;28;p3"/>
          <p:cNvSpPr txBox="1">
            <a:spLocks noGrp="1"/>
          </p:cNvSpPr>
          <p:nvPr>
            <p:ph type="ctrTitle" idx="19"/>
          </p:nvPr>
        </p:nvSpPr>
        <p:spPr>
          <a:xfrm>
            <a:off x="8566017" y="2734351"/>
            <a:ext cx="2768000" cy="2616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smtClean="0"/>
              <a:t>Click to edit Master title style</a:t>
            </a:r>
            <a:endParaRPr/>
          </a:p>
        </p:txBody>
      </p:sp>
      <p:sp>
        <p:nvSpPr>
          <p:cNvPr id="29" name="Google Shape;29;p3"/>
          <p:cNvSpPr txBox="1">
            <a:spLocks noGrp="1"/>
          </p:cNvSpPr>
          <p:nvPr>
            <p:ph type="ctrTitle" idx="20"/>
          </p:nvPr>
        </p:nvSpPr>
        <p:spPr>
          <a:xfrm>
            <a:off x="8566017" y="3966617"/>
            <a:ext cx="2768000" cy="2616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smtClean="0"/>
              <a:t>Click to edit Master title style</a:t>
            </a:r>
            <a:endParaRPr/>
          </a:p>
        </p:txBody>
      </p:sp>
      <p:sp>
        <p:nvSpPr>
          <p:cNvPr id="30" name="Google Shape;30;p3"/>
          <p:cNvSpPr txBox="1">
            <a:spLocks noGrp="1"/>
          </p:cNvSpPr>
          <p:nvPr>
            <p:ph type="ctrTitle" idx="21"/>
          </p:nvPr>
        </p:nvSpPr>
        <p:spPr>
          <a:xfrm>
            <a:off x="8566017" y="5151867"/>
            <a:ext cx="2768000" cy="2616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smtClean="0"/>
              <a:t>Click to edit Master 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 + TEXT + IMAGE">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6524933" y="2316667"/>
            <a:ext cx="4707200" cy="8088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FFFFFF"/>
              </a:buClr>
              <a:buSzPts val="3600"/>
              <a:buFont typeface="Roboto Black"/>
              <a:buNone/>
              <a:defRPr sz="48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00">
                <a:solidFill>
                  <a:srgbClr val="FFFFFF"/>
                </a:solidFill>
              </a:defRPr>
            </a:lvl2pPr>
            <a:lvl3pPr lvl="2" algn="ctr" rtl="0">
              <a:spcBef>
                <a:spcPts val="0"/>
              </a:spcBef>
              <a:spcAft>
                <a:spcPts val="0"/>
              </a:spcAft>
              <a:buClr>
                <a:srgbClr val="FFFFFF"/>
              </a:buClr>
              <a:buSzPts val="5200"/>
              <a:buNone/>
              <a:defRPr sz="6900">
                <a:solidFill>
                  <a:srgbClr val="FFFFFF"/>
                </a:solidFill>
              </a:defRPr>
            </a:lvl3pPr>
            <a:lvl4pPr lvl="3" algn="ctr" rtl="0">
              <a:spcBef>
                <a:spcPts val="0"/>
              </a:spcBef>
              <a:spcAft>
                <a:spcPts val="0"/>
              </a:spcAft>
              <a:buClr>
                <a:srgbClr val="FFFFFF"/>
              </a:buClr>
              <a:buSzPts val="5200"/>
              <a:buNone/>
              <a:defRPr sz="6900">
                <a:solidFill>
                  <a:srgbClr val="FFFFFF"/>
                </a:solidFill>
              </a:defRPr>
            </a:lvl4pPr>
            <a:lvl5pPr lvl="4" algn="ctr" rtl="0">
              <a:spcBef>
                <a:spcPts val="0"/>
              </a:spcBef>
              <a:spcAft>
                <a:spcPts val="0"/>
              </a:spcAft>
              <a:buClr>
                <a:srgbClr val="FFFFFF"/>
              </a:buClr>
              <a:buSzPts val="5200"/>
              <a:buNone/>
              <a:defRPr sz="6900">
                <a:solidFill>
                  <a:srgbClr val="FFFFFF"/>
                </a:solidFill>
              </a:defRPr>
            </a:lvl5pPr>
            <a:lvl6pPr lvl="5" algn="ctr" rtl="0">
              <a:spcBef>
                <a:spcPts val="0"/>
              </a:spcBef>
              <a:spcAft>
                <a:spcPts val="0"/>
              </a:spcAft>
              <a:buClr>
                <a:srgbClr val="FFFFFF"/>
              </a:buClr>
              <a:buSzPts val="5200"/>
              <a:buNone/>
              <a:defRPr sz="6900">
                <a:solidFill>
                  <a:srgbClr val="FFFFFF"/>
                </a:solidFill>
              </a:defRPr>
            </a:lvl6pPr>
            <a:lvl7pPr lvl="6" algn="ctr" rtl="0">
              <a:spcBef>
                <a:spcPts val="0"/>
              </a:spcBef>
              <a:spcAft>
                <a:spcPts val="0"/>
              </a:spcAft>
              <a:buClr>
                <a:srgbClr val="FFFFFF"/>
              </a:buClr>
              <a:buSzPts val="5200"/>
              <a:buNone/>
              <a:defRPr sz="6900">
                <a:solidFill>
                  <a:srgbClr val="FFFFFF"/>
                </a:solidFill>
              </a:defRPr>
            </a:lvl7pPr>
            <a:lvl8pPr lvl="7" algn="ctr" rtl="0">
              <a:spcBef>
                <a:spcPts val="0"/>
              </a:spcBef>
              <a:spcAft>
                <a:spcPts val="0"/>
              </a:spcAft>
              <a:buClr>
                <a:srgbClr val="FFFFFF"/>
              </a:buClr>
              <a:buSzPts val="5200"/>
              <a:buNone/>
              <a:defRPr sz="6900">
                <a:solidFill>
                  <a:srgbClr val="FFFFFF"/>
                </a:solidFill>
              </a:defRPr>
            </a:lvl8pPr>
            <a:lvl9pPr lvl="8" algn="ctr" rtl="0">
              <a:spcBef>
                <a:spcPts val="0"/>
              </a:spcBef>
              <a:spcAft>
                <a:spcPts val="0"/>
              </a:spcAft>
              <a:buClr>
                <a:srgbClr val="FFFFFF"/>
              </a:buClr>
              <a:buSzPts val="5200"/>
              <a:buNone/>
              <a:defRPr sz="6900">
                <a:solidFill>
                  <a:srgbClr val="FFFFFF"/>
                </a:solidFill>
              </a:defRPr>
            </a:lvl9pPr>
          </a:lstStyle>
          <a:p>
            <a:r>
              <a:rPr lang="en-US" smtClean="0"/>
              <a:t>Click to edit Master title style</a:t>
            </a:r>
            <a:endParaRPr/>
          </a:p>
        </p:txBody>
      </p:sp>
      <p:sp>
        <p:nvSpPr>
          <p:cNvPr id="33" name="Google Shape;33;p4"/>
          <p:cNvSpPr txBox="1">
            <a:spLocks noGrp="1"/>
          </p:cNvSpPr>
          <p:nvPr>
            <p:ph type="subTitle" idx="1"/>
          </p:nvPr>
        </p:nvSpPr>
        <p:spPr>
          <a:xfrm>
            <a:off x="6524933" y="3661833"/>
            <a:ext cx="4610000" cy="1894000"/>
          </a:xfrm>
          <a:prstGeom prst="rect">
            <a:avLst/>
          </a:prstGeom>
        </p:spPr>
        <p:txBody>
          <a:bodyPr spcFirstLastPara="1" wrap="square" lIns="121897" tIns="121897" rIns="121897" bIns="121897" anchor="t" anchorCtr="0">
            <a:noAutofit/>
          </a:bodyPr>
          <a:lstStyle>
            <a:lvl1pPr lvl="0" rtl="0">
              <a:lnSpc>
                <a:spcPct val="100000"/>
              </a:lnSpc>
              <a:spcBef>
                <a:spcPts val="0"/>
              </a:spcBef>
              <a:spcAft>
                <a:spcPts val="0"/>
              </a:spcAft>
              <a:buClr>
                <a:srgbClr val="FFFFFF"/>
              </a:buClr>
              <a:buSzPts val="1100"/>
              <a:buNone/>
              <a:defRPr sz="1500">
                <a:solidFill>
                  <a:srgbClr val="FFFFFF"/>
                </a:solidFill>
              </a:defRPr>
            </a:lvl1pPr>
            <a:lvl2pPr lvl="1" rtl="0">
              <a:lnSpc>
                <a:spcPct val="100000"/>
              </a:lnSpc>
              <a:spcBef>
                <a:spcPts val="0"/>
              </a:spcBef>
              <a:spcAft>
                <a:spcPts val="0"/>
              </a:spcAft>
              <a:buClr>
                <a:srgbClr val="FFFFFF"/>
              </a:buClr>
              <a:buSzPts val="1200"/>
              <a:buFont typeface="Roboto Mono Regular"/>
              <a:buNone/>
              <a:defRPr sz="16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6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6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6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6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6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6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600">
                <a:solidFill>
                  <a:srgbClr val="FFFFFF"/>
                </a:solidFill>
                <a:latin typeface="Roboto Mono Regular"/>
                <a:ea typeface="Roboto Mono Regular"/>
                <a:cs typeface="Roboto Mono Regular"/>
                <a:sym typeface="Roboto Mono Regular"/>
              </a:defRPr>
            </a:lvl9pPr>
          </a:lstStyle>
          <a:p>
            <a:r>
              <a:rPr lang="en-US" smtClean="0"/>
              <a:t>Click to edit Master subtitle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HREE COLUMNS">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1093241" y="4453500"/>
            <a:ext cx="2519200" cy="670000"/>
          </a:xfrm>
          <a:prstGeom prst="rect">
            <a:avLst/>
          </a:prstGeom>
        </p:spPr>
        <p:txBody>
          <a:bodyPr spcFirstLastPara="1" wrap="square" lIns="121897" tIns="121897" rIns="121897" bIns="121897" anchor="t" anchorCtr="0">
            <a:noAutofit/>
          </a:bodyPr>
          <a:lstStyle>
            <a:lvl1pPr lvl="0" algn="ctr" rtl="0">
              <a:lnSpc>
                <a:spcPct val="100000"/>
              </a:lnSpc>
              <a:spcBef>
                <a:spcPts val="0"/>
              </a:spcBef>
              <a:spcAft>
                <a:spcPts val="0"/>
              </a:spcAft>
              <a:buClr>
                <a:srgbClr val="FFFFFF"/>
              </a:buClr>
              <a:buSzPts val="1100"/>
              <a:buNone/>
              <a:defRPr sz="1500">
                <a:solidFill>
                  <a:srgbClr val="FFFFFF"/>
                </a:solidFill>
              </a:defRPr>
            </a:lvl1pPr>
            <a:lvl2pPr lvl="1" algn="ctr" rtl="0">
              <a:lnSpc>
                <a:spcPct val="100000"/>
              </a:lnSpc>
              <a:spcBef>
                <a:spcPts val="0"/>
              </a:spcBef>
              <a:spcAft>
                <a:spcPts val="0"/>
              </a:spcAft>
              <a:buClr>
                <a:srgbClr val="FFFFFF"/>
              </a:buClr>
              <a:buSzPts val="1100"/>
              <a:buNone/>
              <a:defRPr sz="1500">
                <a:solidFill>
                  <a:srgbClr val="FFFFFF"/>
                </a:solidFill>
              </a:defRPr>
            </a:lvl2pPr>
            <a:lvl3pPr lvl="2" algn="ctr" rtl="0">
              <a:lnSpc>
                <a:spcPct val="100000"/>
              </a:lnSpc>
              <a:spcBef>
                <a:spcPts val="0"/>
              </a:spcBef>
              <a:spcAft>
                <a:spcPts val="0"/>
              </a:spcAft>
              <a:buClr>
                <a:srgbClr val="FFFFFF"/>
              </a:buClr>
              <a:buSzPts val="1100"/>
              <a:buNone/>
              <a:defRPr sz="1500">
                <a:solidFill>
                  <a:srgbClr val="FFFFFF"/>
                </a:solidFill>
              </a:defRPr>
            </a:lvl3pPr>
            <a:lvl4pPr lvl="3" algn="ctr" rtl="0">
              <a:lnSpc>
                <a:spcPct val="100000"/>
              </a:lnSpc>
              <a:spcBef>
                <a:spcPts val="0"/>
              </a:spcBef>
              <a:spcAft>
                <a:spcPts val="0"/>
              </a:spcAft>
              <a:buClr>
                <a:srgbClr val="FFFFFF"/>
              </a:buClr>
              <a:buSzPts val="1100"/>
              <a:buNone/>
              <a:defRPr sz="1500">
                <a:solidFill>
                  <a:srgbClr val="FFFFFF"/>
                </a:solidFill>
              </a:defRPr>
            </a:lvl4pPr>
            <a:lvl5pPr lvl="4" algn="ctr" rtl="0">
              <a:lnSpc>
                <a:spcPct val="100000"/>
              </a:lnSpc>
              <a:spcBef>
                <a:spcPts val="0"/>
              </a:spcBef>
              <a:spcAft>
                <a:spcPts val="0"/>
              </a:spcAft>
              <a:buClr>
                <a:srgbClr val="FFFFFF"/>
              </a:buClr>
              <a:buSzPts val="1100"/>
              <a:buNone/>
              <a:defRPr sz="1500">
                <a:solidFill>
                  <a:srgbClr val="FFFFFF"/>
                </a:solidFill>
              </a:defRPr>
            </a:lvl5pPr>
            <a:lvl6pPr lvl="5" algn="ctr" rtl="0">
              <a:lnSpc>
                <a:spcPct val="100000"/>
              </a:lnSpc>
              <a:spcBef>
                <a:spcPts val="0"/>
              </a:spcBef>
              <a:spcAft>
                <a:spcPts val="0"/>
              </a:spcAft>
              <a:buClr>
                <a:srgbClr val="FFFFFF"/>
              </a:buClr>
              <a:buSzPts val="1100"/>
              <a:buNone/>
              <a:defRPr sz="1500">
                <a:solidFill>
                  <a:srgbClr val="FFFFFF"/>
                </a:solidFill>
              </a:defRPr>
            </a:lvl6pPr>
            <a:lvl7pPr lvl="6" algn="ctr" rtl="0">
              <a:lnSpc>
                <a:spcPct val="100000"/>
              </a:lnSpc>
              <a:spcBef>
                <a:spcPts val="0"/>
              </a:spcBef>
              <a:spcAft>
                <a:spcPts val="0"/>
              </a:spcAft>
              <a:buClr>
                <a:srgbClr val="FFFFFF"/>
              </a:buClr>
              <a:buSzPts val="1100"/>
              <a:buNone/>
              <a:defRPr sz="1500">
                <a:solidFill>
                  <a:srgbClr val="FFFFFF"/>
                </a:solidFill>
              </a:defRPr>
            </a:lvl7pPr>
            <a:lvl8pPr lvl="7" algn="ctr" rtl="0">
              <a:lnSpc>
                <a:spcPct val="100000"/>
              </a:lnSpc>
              <a:spcBef>
                <a:spcPts val="0"/>
              </a:spcBef>
              <a:spcAft>
                <a:spcPts val="0"/>
              </a:spcAft>
              <a:buClr>
                <a:srgbClr val="FFFFFF"/>
              </a:buClr>
              <a:buSzPts val="1100"/>
              <a:buNone/>
              <a:defRPr sz="1500">
                <a:solidFill>
                  <a:srgbClr val="FFFFFF"/>
                </a:solidFill>
              </a:defRPr>
            </a:lvl8pPr>
            <a:lvl9pPr lvl="8" algn="ctr" rtl="0">
              <a:lnSpc>
                <a:spcPct val="100000"/>
              </a:lnSpc>
              <a:spcBef>
                <a:spcPts val="0"/>
              </a:spcBef>
              <a:spcAft>
                <a:spcPts val="0"/>
              </a:spcAft>
              <a:buClr>
                <a:srgbClr val="FFFFFF"/>
              </a:buClr>
              <a:buSzPts val="1100"/>
              <a:buNone/>
              <a:defRPr sz="1500">
                <a:solidFill>
                  <a:srgbClr val="FFFFFF"/>
                </a:solidFill>
              </a:defRPr>
            </a:lvl9pPr>
          </a:lstStyle>
          <a:p>
            <a:r>
              <a:rPr lang="en-US" smtClean="0"/>
              <a:t>Click to edit Master subtitle style</a:t>
            </a:r>
            <a:endParaRPr/>
          </a:p>
        </p:txBody>
      </p:sp>
      <p:sp>
        <p:nvSpPr>
          <p:cNvPr id="36" name="Google Shape;36;p5"/>
          <p:cNvSpPr txBox="1">
            <a:spLocks noGrp="1"/>
          </p:cNvSpPr>
          <p:nvPr>
            <p:ph type="subTitle" idx="2"/>
          </p:nvPr>
        </p:nvSpPr>
        <p:spPr>
          <a:xfrm>
            <a:off x="8579541" y="4453500"/>
            <a:ext cx="2519200" cy="670000"/>
          </a:xfrm>
          <a:prstGeom prst="rect">
            <a:avLst/>
          </a:prstGeom>
        </p:spPr>
        <p:txBody>
          <a:bodyPr spcFirstLastPara="1" wrap="square" lIns="121897" tIns="121897" rIns="121897" bIns="121897" anchor="t" anchorCtr="0">
            <a:noAutofit/>
          </a:bodyPr>
          <a:lstStyle>
            <a:lvl1pPr lvl="0" algn="ctr" rtl="0">
              <a:lnSpc>
                <a:spcPct val="100000"/>
              </a:lnSpc>
              <a:spcBef>
                <a:spcPts val="0"/>
              </a:spcBef>
              <a:spcAft>
                <a:spcPts val="0"/>
              </a:spcAft>
              <a:buClr>
                <a:srgbClr val="FFFFFF"/>
              </a:buClr>
              <a:buSzPts val="1100"/>
              <a:buNone/>
              <a:defRPr sz="1500">
                <a:solidFill>
                  <a:srgbClr val="FFFFFF"/>
                </a:solidFill>
              </a:defRPr>
            </a:lvl1pPr>
            <a:lvl2pPr lvl="1" algn="ctr" rtl="0">
              <a:lnSpc>
                <a:spcPct val="100000"/>
              </a:lnSpc>
              <a:spcBef>
                <a:spcPts val="0"/>
              </a:spcBef>
              <a:spcAft>
                <a:spcPts val="0"/>
              </a:spcAft>
              <a:buClr>
                <a:srgbClr val="FFFFFF"/>
              </a:buClr>
              <a:buSzPts val="1100"/>
              <a:buNone/>
              <a:defRPr sz="1500">
                <a:solidFill>
                  <a:srgbClr val="FFFFFF"/>
                </a:solidFill>
              </a:defRPr>
            </a:lvl2pPr>
            <a:lvl3pPr lvl="2" algn="ctr" rtl="0">
              <a:lnSpc>
                <a:spcPct val="100000"/>
              </a:lnSpc>
              <a:spcBef>
                <a:spcPts val="0"/>
              </a:spcBef>
              <a:spcAft>
                <a:spcPts val="0"/>
              </a:spcAft>
              <a:buClr>
                <a:srgbClr val="FFFFFF"/>
              </a:buClr>
              <a:buSzPts val="1100"/>
              <a:buNone/>
              <a:defRPr sz="1500">
                <a:solidFill>
                  <a:srgbClr val="FFFFFF"/>
                </a:solidFill>
              </a:defRPr>
            </a:lvl3pPr>
            <a:lvl4pPr lvl="3" algn="ctr" rtl="0">
              <a:lnSpc>
                <a:spcPct val="100000"/>
              </a:lnSpc>
              <a:spcBef>
                <a:spcPts val="0"/>
              </a:spcBef>
              <a:spcAft>
                <a:spcPts val="0"/>
              </a:spcAft>
              <a:buClr>
                <a:srgbClr val="FFFFFF"/>
              </a:buClr>
              <a:buSzPts val="1100"/>
              <a:buNone/>
              <a:defRPr sz="1500">
                <a:solidFill>
                  <a:srgbClr val="FFFFFF"/>
                </a:solidFill>
              </a:defRPr>
            </a:lvl4pPr>
            <a:lvl5pPr lvl="4" algn="ctr" rtl="0">
              <a:lnSpc>
                <a:spcPct val="100000"/>
              </a:lnSpc>
              <a:spcBef>
                <a:spcPts val="0"/>
              </a:spcBef>
              <a:spcAft>
                <a:spcPts val="0"/>
              </a:spcAft>
              <a:buClr>
                <a:srgbClr val="FFFFFF"/>
              </a:buClr>
              <a:buSzPts val="1100"/>
              <a:buNone/>
              <a:defRPr sz="1500">
                <a:solidFill>
                  <a:srgbClr val="FFFFFF"/>
                </a:solidFill>
              </a:defRPr>
            </a:lvl5pPr>
            <a:lvl6pPr lvl="5" algn="ctr" rtl="0">
              <a:lnSpc>
                <a:spcPct val="100000"/>
              </a:lnSpc>
              <a:spcBef>
                <a:spcPts val="0"/>
              </a:spcBef>
              <a:spcAft>
                <a:spcPts val="0"/>
              </a:spcAft>
              <a:buClr>
                <a:srgbClr val="FFFFFF"/>
              </a:buClr>
              <a:buSzPts val="1100"/>
              <a:buNone/>
              <a:defRPr sz="1500">
                <a:solidFill>
                  <a:srgbClr val="FFFFFF"/>
                </a:solidFill>
              </a:defRPr>
            </a:lvl6pPr>
            <a:lvl7pPr lvl="6" algn="ctr" rtl="0">
              <a:lnSpc>
                <a:spcPct val="100000"/>
              </a:lnSpc>
              <a:spcBef>
                <a:spcPts val="0"/>
              </a:spcBef>
              <a:spcAft>
                <a:spcPts val="0"/>
              </a:spcAft>
              <a:buClr>
                <a:srgbClr val="FFFFFF"/>
              </a:buClr>
              <a:buSzPts val="1100"/>
              <a:buNone/>
              <a:defRPr sz="1500">
                <a:solidFill>
                  <a:srgbClr val="FFFFFF"/>
                </a:solidFill>
              </a:defRPr>
            </a:lvl7pPr>
            <a:lvl8pPr lvl="7" algn="ctr" rtl="0">
              <a:lnSpc>
                <a:spcPct val="100000"/>
              </a:lnSpc>
              <a:spcBef>
                <a:spcPts val="0"/>
              </a:spcBef>
              <a:spcAft>
                <a:spcPts val="0"/>
              </a:spcAft>
              <a:buClr>
                <a:srgbClr val="FFFFFF"/>
              </a:buClr>
              <a:buSzPts val="1100"/>
              <a:buNone/>
              <a:defRPr sz="1500">
                <a:solidFill>
                  <a:srgbClr val="FFFFFF"/>
                </a:solidFill>
              </a:defRPr>
            </a:lvl8pPr>
            <a:lvl9pPr lvl="8" algn="ctr" rtl="0">
              <a:lnSpc>
                <a:spcPct val="100000"/>
              </a:lnSpc>
              <a:spcBef>
                <a:spcPts val="0"/>
              </a:spcBef>
              <a:spcAft>
                <a:spcPts val="0"/>
              </a:spcAft>
              <a:buClr>
                <a:srgbClr val="FFFFFF"/>
              </a:buClr>
              <a:buSzPts val="1100"/>
              <a:buNone/>
              <a:defRPr sz="1500">
                <a:solidFill>
                  <a:srgbClr val="FFFFFF"/>
                </a:solidFill>
              </a:defRPr>
            </a:lvl9pPr>
          </a:lstStyle>
          <a:p>
            <a:r>
              <a:rPr lang="en-US" smtClean="0"/>
              <a:t>Click to edit Master subtitle style</a:t>
            </a:r>
            <a:endParaRPr/>
          </a:p>
        </p:txBody>
      </p:sp>
      <p:sp>
        <p:nvSpPr>
          <p:cNvPr id="37" name="Google Shape;37;p5"/>
          <p:cNvSpPr txBox="1">
            <a:spLocks noGrp="1"/>
          </p:cNvSpPr>
          <p:nvPr>
            <p:ph type="subTitle" idx="3"/>
          </p:nvPr>
        </p:nvSpPr>
        <p:spPr>
          <a:xfrm>
            <a:off x="4845241" y="4453500"/>
            <a:ext cx="2519200" cy="670000"/>
          </a:xfrm>
          <a:prstGeom prst="rect">
            <a:avLst/>
          </a:prstGeom>
        </p:spPr>
        <p:txBody>
          <a:bodyPr spcFirstLastPara="1" wrap="square" lIns="121897" tIns="121897" rIns="121897" bIns="121897" anchor="t" anchorCtr="0">
            <a:noAutofit/>
          </a:bodyPr>
          <a:lstStyle>
            <a:lvl1pPr lvl="0" algn="ctr" rtl="0">
              <a:lnSpc>
                <a:spcPct val="100000"/>
              </a:lnSpc>
              <a:spcBef>
                <a:spcPts val="0"/>
              </a:spcBef>
              <a:spcAft>
                <a:spcPts val="0"/>
              </a:spcAft>
              <a:buClr>
                <a:srgbClr val="FFFFFF"/>
              </a:buClr>
              <a:buSzPts val="1100"/>
              <a:buNone/>
              <a:defRPr sz="1500">
                <a:solidFill>
                  <a:srgbClr val="FFFFFF"/>
                </a:solidFill>
              </a:defRPr>
            </a:lvl1pPr>
            <a:lvl2pPr lvl="1" algn="ctr" rtl="0">
              <a:lnSpc>
                <a:spcPct val="100000"/>
              </a:lnSpc>
              <a:spcBef>
                <a:spcPts val="0"/>
              </a:spcBef>
              <a:spcAft>
                <a:spcPts val="0"/>
              </a:spcAft>
              <a:buClr>
                <a:srgbClr val="FFFFFF"/>
              </a:buClr>
              <a:buSzPts val="1100"/>
              <a:buNone/>
              <a:defRPr sz="1500">
                <a:solidFill>
                  <a:srgbClr val="FFFFFF"/>
                </a:solidFill>
              </a:defRPr>
            </a:lvl2pPr>
            <a:lvl3pPr lvl="2" algn="ctr" rtl="0">
              <a:lnSpc>
                <a:spcPct val="100000"/>
              </a:lnSpc>
              <a:spcBef>
                <a:spcPts val="0"/>
              </a:spcBef>
              <a:spcAft>
                <a:spcPts val="0"/>
              </a:spcAft>
              <a:buClr>
                <a:srgbClr val="FFFFFF"/>
              </a:buClr>
              <a:buSzPts val="1100"/>
              <a:buNone/>
              <a:defRPr sz="1500">
                <a:solidFill>
                  <a:srgbClr val="FFFFFF"/>
                </a:solidFill>
              </a:defRPr>
            </a:lvl3pPr>
            <a:lvl4pPr lvl="3" algn="ctr" rtl="0">
              <a:lnSpc>
                <a:spcPct val="100000"/>
              </a:lnSpc>
              <a:spcBef>
                <a:spcPts val="0"/>
              </a:spcBef>
              <a:spcAft>
                <a:spcPts val="0"/>
              </a:spcAft>
              <a:buClr>
                <a:srgbClr val="FFFFFF"/>
              </a:buClr>
              <a:buSzPts val="1100"/>
              <a:buNone/>
              <a:defRPr sz="1500">
                <a:solidFill>
                  <a:srgbClr val="FFFFFF"/>
                </a:solidFill>
              </a:defRPr>
            </a:lvl4pPr>
            <a:lvl5pPr lvl="4" algn="ctr" rtl="0">
              <a:lnSpc>
                <a:spcPct val="100000"/>
              </a:lnSpc>
              <a:spcBef>
                <a:spcPts val="0"/>
              </a:spcBef>
              <a:spcAft>
                <a:spcPts val="0"/>
              </a:spcAft>
              <a:buClr>
                <a:srgbClr val="FFFFFF"/>
              </a:buClr>
              <a:buSzPts val="1100"/>
              <a:buNone/>
              <a:defRPr sz="1500">
                <a:solidFill>
                  <a:srgbClr val="FFFFFF"/>
                </a:solidFill>
              </a:defRPr>
            </a:lvl5pPr>
            <a:lvl6pPr lvl="5" algn="ctr" rtl="0">
              <a:lnSpc>
                <a:spcPct val="100000"/>
              </a:lnSpc>
              <a:spcBef>
                <a:spcPts val="0"/>
              </a:spcBef>
              <a:spcAft>
                <a:spcPts val="0"/>
              </a:spcAft>
              <a:buClr>
                <a:srgbClr val="FFFFFF"/>
              </a:buClr>
              <a:buSzPts val="1100"/>
              <a:buNone/>
              <a:defRPr sz="1500">
                <a:solidFill>
                  <a:srgbClr val="FFFFFF"/>
                </a:solidFill>
              </a:defRPr>
            </a:lvl6pPr>
            <a:lvl7pPr lvl="6" algn="ctr" rtl="0">
              <a:lnSpc>
                <a:spcPct val="100000"/>
              </a:lnSpc>
              <a:spcBef>
                <a:spcPts val="0"/>
              </a:spcBef>
              <a:spcAft>
                <a:spcPts val="0"/>
              </a:spcAft>
              <a:buClr>
                <a:srgbClr val="FFFFFF"/>
              </a:buClr>
              <a:buSzPts val="1100"/>
              <a:buNone/>
              <a:defRPr sz="1500">
                <a:solidFill>
                  <a:srgbClr val="FFFFFF"/>
                </a:solidFill>
              </a:defRPr>
            </a:lvl7pPr>
            <a:lvl8pPr lvl="7" algn="ctr" rtl="0">
              <a:lnSpc>
                <a:spcPct val="100000"/>
              </a:lnSpc>
              <a:spcBef>
                <a:spcPts val="0"/>
              </a:spcBef>
              <a:spcAft>
                <a:spcPts val="0"/>
              </a:spcAft>
              <a:buClr>
                <a:srgbClr val="FFFFFF"/>
              </a:buClr>
              <a:buSzPts val="1100"/>
              <a:buNone/>
              <a:defRPr sz="1500">
                <a:solidFill>
                  <a:srgbClr val="FFFFFF"/>
                </a:solidFill>
              </a:defRPr>
            </a:lvl8pPr>
            <a:lvl9pPr lvl="8" algn="ctr" rtl="0">
              <a:lnSpc>
                <a:spcPct val="100000"/>
              </a:lnSpc>
              <a:spcBef>
                <a:spcPts val="0"/>
              </a:spcBef>
              <a:spcAft>
                <a:spcPts val="0"/>
              </a:spcAft>
              <a:buClr>
                <a:srgbClr val="FFFFFF"/>
              </a:buClr>
              <a:buSzPts val="1100"/>
              <a:buNone/>
              <a:defRPr sz="1500">
                <a:solidFill>
                  <a:srgbClr val="FFFFFF"/>
                </a:solidFill>
              </a:defRPr>
            </a:lvl9pPr>
          </a:lstStyle>
          <a:p>
            <a:r>
              <a:rPr lang="en-US" smtClean="0"/>
              <a:t>Click to edit Master subtitle style</a:t>
            </a:r>
            <a:endParaRPr/>
          </a:p>
        </p:txBody>
      </p:sp>
      <p:sp>
        <p:nvSpPr>
          <p:cNvPr id="38" name="Google Shape;38;p5"/>
          <p:cNvSpPr txBox="1">
            <a:spLocks noGrp="1"/>
          </p:cNvSpPr>
          <p:nvPr>
            <p:ph type="ctrTitle"/>
          </p:nvPr>
        </p:nvSpPr>
        <p:spPr>
          <a:xfrm>
            <a:off x="968841" y="4366067"/>
            <a:ext cx="2768000" cy="2616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smtClean="0"/>
              <a:t>Click to edit Master title style</a:t>
            </a:r>
            <a:endParaRPr/>
          </a:p>
        </p:txBody>
      </p:sp>
      <p:sp>
        <p:nvSpPr>
          <p:cNvPr id="39" name="Google Shape;39;p5"/>
          <p:cNvSpPr txBox="1">
            <a:spLocks noGrp="1"/>
          </p:cNvSpPr>
          <p:nvPr>
            <p:ph type="ctrTitle" idx="4"/>
          </p:nvPr>
        </p:nvSpPr>
        <p:spPr>
          <a:xfrm>
            <a:off x="8455141" y="4366067"/>
            <a:ext cx="2768000" cy="2616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smtClean="0"/>
              <a:t>Click to edit Master title style</a:t>
            </a:r>
            <a:endParaRPr/>
          </a:p>
        </p:txBody>
      </p:sp>
      <p:sp>
        <p:nvSpPr>
          <p:cNvPr id="40" name="Google Shape;40;p5"/>
          <p:cNvSpPr txBox="1">
            <a:spLocks noGrp="1"/>
          </p:cNvSpPr>
          <p:nvPr>
            <p:ph type="ctrTitle" idx="5"/>
          </p:nvPr>
        </p:nvSpPr>
        <p:spPr>
          <a:xfrm>
            <a:off x="4720841" y="4366067"/>
            <a:ext cx="2768000" cy="2616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smtClean="0"/>
              <a:t>Click to edit Master title style</a:t>
            </a:r>
            <a:endParaRPr/>
          </a:p>
        </p:txBody>
      </p:sp>
      <p:sp>
        <p:nvSpPr>
          <p:cNvPr id="41" name="Google Shape;41;p5"/>
          <p:cNvSpPr txBox="1">
            <a:spLocks noGrp="1"/>
          </p:cNvSpPr>
          <p:nvPr>
            <p:ph type="ctrTitle" idx="6"/>
          </p:nvPr>
        </p:nvSpPr>
        <p:spPr>
          <a:xfrm>
            <a:off x="415600" y="859400"/>
            <a:ext cx="11360800" cy="8088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00">
                <a:solidFill>
                  <a:srgbClr val="FFFFFF"/>
                </a:solidFill>
              </a:defRPr>
            </a:lvl2pPr>
            <a:lvl3pPr lvl="2" algn="ctr" rtl="0">
              <a:spcBef>
                <a:spcPts val="0"/>
              </a:spcBef>
              <a:spcAft>
                <a:spcPts val="0"/>
              </a:spcAft>
              <a:buClr>
                <a:srgbClr val="FFFFFF"/>
              </a:buClr>
              <a:buSzPts val="5200"/>
              <a:buNone/>
              <a:defRPr sz="6900">
                <a:solidFill>
                  <a:srgbClr val="FFFFFF"/>
                </a:solidFill>
              </a:defRPr>
            </a:lvl3pPr>
            <a:lvl4pPr lvl="3" algn="ctr" rtl="0">
              <a:spcBef>
                <a:spcPts val="0"/>
              </a:spcBef>
              <a:spcAft>
                <a:spcPts val="0"/>
              </a:spcAft>
              <a:buClr>
                <a:srgbClr val="FFFFFF"/>
              </a:buClr>
              <a:buSzPts val="5200"/>
              <a:buNone/>
              <a:defRPr sz="6900">
                <a:solidFill>
                  <a:srgbClr val="FFFFFF"/>
                </a:solidFill>
              </a:defRPr>
            </a:lvl4pPr>
            <a:lvl5pPr lvl="4" algn="ctr" rtl="0">
              <a:spcBef>
                <a:spcPts val="0"/>
              </a:spcBef>
              <a:spcAft>
                <a:spcPts val="0"/>
              </a:spcAft>
              <a:buClr>
                <a:srgbClr val="FFFFFF"/>
              </a:buClr>
              <a:buSzPts val="5200"/>
              <a:buNone/>
              <a:defRPr sz="6900">
                <a:solidFill>
                  <a:srgbClr val="FFFFFF"/>
                </a:solidFill>
              </a:defRPr>
            </a:lvl5pPr>
            <a:lvl6pPr lvl="5" algn="ctr" rtl="0">
              <a:spcBef>
                <a:spcPts val="0"/>
              </a:spcBef>
              <a:spcAft>
                <a:spcPts val="0"/>
              </a:spcAft>
              <a:buClr>
                <a:srgbClr val="FFFFFF"/>
              </a:buClr>
              <a:buSzPts val="5200"/>
              <a:buNone/>
              <a:defRPr sz="6900">
                <a:solidFill>
                  <a:srgbClr val="FFFFFF"/>
                </a:solidFill>
              </a:defRPr>
            </a:lvl6pPr>
            <a:lvl7pPr lvl="6" algn="ctr" rtl="0">
              <a:spcBef>
                <a:spcPts val="0"/>
              </a:spcBef>
              <a:spcAft>
                <a:spcPts val="0"/>
              </a:spcAft>
              <a:buClr>
                <a:srgbClr val="FFFFFF"/>
              </a:buClr>
              <a:buSzPts val="5200"/>
              <a:buNone/>
              <a:defRPr sz="6900">
                <a:solidFill>
                  <a:srgbClr val="FFFFFF"/>
                </a:solidFill>
              </a:defRPr>
            </a:lvl7pPr>
            <a:lvl8pPr lvl="7" algn="ctr" rtl="0">
              <a:spcBef>
                <a:spcPts val="0"/>
              </a:spcBef>
              <a:spcAft>
                <a:spcPts val="0"/>
              </a:spcAft>
              <a:buClr>
                <a:srgbClr val="FFFFFF"/>
              </a:buClr>
              <a:buSzPts val="5200"/>
              <a:buNone/>
              <a:defRPr sz="6900">
                <a:solidFill>
                  <a:srgbClr val="FFFFFF"/>
                </a:solidFill>
              </a:defRPr>
            </a:lvl8pPr>
            <a:lvl9pPr lvl="8" algn="ctr" rtl="0">
              <a:spcBef>
                <a:spcPts val="0"/>
              </a:spcBef>
              <a:spcAft>
                <a:spcPts val="0"/>
              </a:spcAft>
              <a:buClr>
                <a:srgbClr val="FFFFFF"/>
              </a:buClr>
              <a:buSzPts val="5200"/>
              <a:buNone/>
              <a:defRPr sz="6900">
                <a:solidFill>
                  <a:srgbClr val="FFFFFF"/>
                </a:solidFill>
              </a:defRPr>
            </a:lvl9pPr>
          </a:lstStyle>
          <a:p>
            <a:r>
              <a:rPr lang="en-US" smtClean="0"/>
              <a:t>Click to edit Master title style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773584" y="1722200"/>
            <a:ext cx="6547600" cy="3413600"/>
          </a:xfrm>
          <a:prstGeom prst="rect">
            <a:avLst/>
          </a:prstGeom>
          <a:solidFill>
            <a:schemeClr val="accen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3693800" y="2077733"/>
            <a:ext cx="4707200" cy="25868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0E2A47"/>
              </a:buClr>
              <a:buSzPts val="1200"/>
              <a:buNone/>
              <a:defRPr sz="1600">
                <a:solidFill>
                  <a:srgbClr val="0E2A47"/>
                </a:solidFill>
              </a:defRPr>
            </a:lvl1pPr>
            <a:lvl2pPr lvl="1" algn="ctr" rtl="0">
              <a:spcBef>
                <a:spcPts val="0"/>
              </a:spcBef>
              <a:spcAft>
                <a:spcPts val="0"/>
              </a:spcAft>
              <a:buClr>
                <a:srgbClr val="0E2A47"/>
              </a:buClr>
              <a:buSzPts val="5200"/>
              <a:buNone/>
              <a:defRPr sz="6900">
                <a:solidFill>
                  <a:srgbClr val="0E2A47"/>
                </a:solidFill>
              </a:defRPr>
            </a:lvl2pPr>
            <a:lvl3pPr lvl="2" algn="ctr" rtl="0">
              <a:spcBef>
                <a:spcPts val="0"/>
              </a:spcBef>
              <a:spcAft>
                <a:spcPts val="0"/>
              </a:spcAft>
              <a:buClr>
                <a:srgbClr val="0E2A47"/>
              </a:buClr>
              <a:buSzPts val="5200"/>
              <a:buNone/>
              <a:defRPr sz="6900">
                <a:solidFill>
                  <a:srgbClr val="0E2A47"/>
                </a:solidFill>
              </a:defRPr>
            </a:lvl3pPr>
            <a:lvl4pPr lvl="3" algn="ctr" rtl="0">
              <a:spcBef>
                <a:spcPts val="0"/>
              </a:spcBef>
              <a:spcAft>
                <a:spcPts val="0"/>
              </a:spcAft>
              <a:buClr>
                <a:srgbClr val="0E2A47"/>
              </a:buClr>
              <a:buSzPts val="5200"/>
              <a:buNone/>
              <a:defRPr sz="6900">
                <a:solidFill>
                  <a:srgbClr val="0E2A47"/>
                </a:solidFill>
              </a:defRPr>
            </a:lvl4pPr>
            <a:lvl5pPr lvl="4" algn="ctr" rtl="0">
              <a:spcBef>
                <a:spcPts val="0"/>
              </a:spcBef>
              <a:spcAft>
                <a:spcPts val="0"/>
              </a:spcAft>
              <a:buClr>
                <a:srgbClr val="0E2A47"/>
              </a:buClr>
              <a:buSzPts val="5200"/>
              <a:buNone/>
              <a:defRPr sz="6900">
                <a:solidFill>
                  <a:srgbClr val="0E2A47"/>
                </a:solidFill>
              </a:defRPr>
            </a:lvl5pPr>
            <a:lvl6pPr lvl="5" algn="ctr" rtl="0">
              <a:spcBef>
                <a:spcPts val="0"/>
              </a:spcBef>
              <a:spcAft>
                <a:spcPts val="0"/>
              </a:spcAft>
              <a:buClr>
                <a:srgbClr val="0E2A47"/>
              </a:buClr>
              <a:buSzPts val="5200"/>
              <a:buNone/>
              <a:defRPr sz="6900">
                <a:solidFill>
                  <a:srgbClr val="0E2A47"/>
                </a:solidFill>
              </a:defRPr>
            </a:lvl6pPr>
            <a:lvl7pPr lvl="6" algn="ctr" rtl="0">
              <a:spcBef>
                <a:spcPts val="0"/>
              </a:spcBef>
              <a:spcAft>
                <a:spcPts val="0"/>
              </a:spcAft>
              <a:buClr>
                <a:srgbClr val="0E2A47"/>
              </a:buClr>
              <a:buSzPts val="5200"/>
              <a:buNone/>
              <a:defRPr sz="6900">
                <a:solidFill>
                  <a:srgbClr val="0E2A47"/>
                </a:solidFill>
              </a:defRPr>
            </a:lvl7pPr>
            <a:lvl8pPr lvl="7" algn="ctr" rtl="0">
              <a:spcBef>
                <a:spcPts val="0"/>
              </a:spcBef>
              <a:spcAft>
                <a:spcPts val="0"/>
              </a:spcAft>
              <a:buClr>
                <a:srgbClr val="0E2A47"/>
              </a:buClr>
              <a:buSzPts val="5200"/>
              <a:buNone/>
              <a:defRPr sz="6900">
                <a:solidFill>
                  <a:srgbClr val="0E2A47"/>
                </a:solidFill>
              </a:defRPr>
            </a:lvl8pPr>
            <a:lvl9pPr lvl="8" algn="ctr" rtl="0">
              <a:spcBef>
                <a:spcPts val="0"/>
              </a:spcBef>
              <a:spcAft>
                <a:spcPts val="0"/>
              </a:spcAft>
              <a:buClr>
                <a:srgbClr val="0E2A47"/>
              </a:buClr>
              <a:buSzPts val="5200"/>
              <a:buNone/>
              <a:defRPr sz="6900">
                <a:solidFill>
                  <a:srgbClr val="0E2A47"/>
                </a:solidFill>
              </a:defRPr>
            </a:lvl9pPr>
          </a:lstStyle>
          <a:p>
            <a:r>
              <a:rPr lang="en-US" smtClean="0"/>
              <a:t>Click to edit Master title style</a:t>
            </a:r>
            <a:endParaRPr/>
          </a:p>
        </p:txBody>
      </p:sp>
      <p:sp>
        <p:nvSpPr>
          <p:cNvPr id="45" name="Google Shape;45;p6"/>
          <p:cNvSpPr txBox="1">
            <a:spLocks noGrp="1"/>
          </p:cNvSpPr>
          <p:nvPr>
            <p:ph type="subTitle" idx="1"/>
          </p:nvPr>
        </p:nvSpPr>
        <p:spPr>
          <a:xfrm>
            <a:off x="3742400" y="2343400"/>
            <a:ext cx="4610000" cy="1894000"/>
          </a:xfrm>
          <a:prstGeom prst="rect">
            <a:avLst/>
          </a:prstGeom>
        </p:spPr>
        <p:txBody>
          <a:bodyPr spcFirstLastPara="1" wrap="square" lIns="121897" tIns="121897" rIns="121897" bIns="121897"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600">
                <a:solidFill>
                  <a:srgbClr val="0E2A47"/>
                </a:solidFill>
              </a:defRPr>
            </a:lvl2pPr>
            <a:lvl3pPr lvl="2"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9pPr>
          </a:lstStyle>
          <a:p>
            <a:r>
              <a:rPr lang="en-US" smtClean="0"/>
              <a:t>Click to edit Master subtitle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HREE COLUMNS 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2077241" y="2752017"/>
            <a:ext cx="2768000" cy="261600"/>
          </a:xfrm>
          <a:prstGeom prst="rect">
            <a:avLst/>
          </a:prstGeom>
        </p:spPr>
        <p:txBody>
          <a:bodyPr spcFirstLastPara="1" wrap="square" lIns="121897" tIns="121897" rIns="121897" bIns="121897" anchor="b" anchorCtr="0">
            <a:noAutofit/>
          </a:bodyPr>
          <a:lstStyle>
            <a:lvl1pPr lvl="0"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9pPr>
          </a:lstStyle>
          <a:p>
            <a:r>
              <a:rPr lang="en-US" smtClean="0"/>
              <a:t>Click to edit Master title style</a:t>
            </a:r>
            <a:endParaRPr/>
          </a:p>
        </p:txBody>
      </p:sp>
      <p:sp>
        <p:nvSpPr>
          <p:cNvPr id="48" name="Google Shape;48;p7"/>
          <p:cNvSpPr txBox="1">
            <a:spLocks noGrp="1"/>
          </p:cNvSpPr>
          <p:nvPr>
            <p:ph type="ctrTitle" idx="2"/>
          </p:nvPr>
        </p:nvSpPr>
        <p:spPr>
          <a:xfrm>
            <a:off x="2077241" y="4622267"/>
            <a:ext cx="2768000" cy="261600"/>
          </a:xfrm>
          <a:prstGeom prst="rect">
            <a:avLst/>
          </a:prstGeom>
        </p:spPr>
        <p:txBody>
          <a:bodyPr spcFirstLastPara="1" wrap="square" lIns="121897" tIns="121897" rIns="121897" bIns="121897" anchor="b" anchorCtr="0">
            <a:noAutofit/>
          </a:bodyPr>
          <a:lstStyle>
            <a:lvl1pPr lvl="0"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9pPr>
          </a:lstStyle>
          <a:p>
            <a:r>
              <a:rPr lang="en-US" smtClean="0"/>
              <a:t>Click to edit Master title style</a:t>
            </a:r>
            <a:endParaRPr/>
          </a:p>
        </p:txBody>
      </p:sp>
      <p:sp>
        <p:nvSpPr>
          <p:cNvPr id="49" name="Google Shape;49;p7"/>
          <p:cNvSpPr txBox="1">
            <a:spLocks noGrp="1"/>
          </p:cNvSpPr>
          <p:nvPr>
            <p:ph type="ctrTitle" idx="3"/>
          </p:nvPr>
        </p:nvSpPr>
        <p:spPr>
          <a:xfrm>
            <a:off x="2077241" y="3687141"/>
            <a:ext cx="2768000" cy="261600"/>
          </a:xfrm>
          <a:prstGeom prst="rect">
            <a:avLst/>
          </a:prstGeom>
        </p:spPr>
        <p:txBody>
          <a:bodyPr spcFirstLastPara="1" wrap="square" lIns="121897" tIns="121897" rIns="121897" bIns="121897" anchor="b" anchorCtr="0">
            <a:noAutofit/>
          </a:bodyPr>
          <a:lstStyle>
            <a:lvl1pPr lvl="0"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9pPr>
          </a:lstStyle>
          <a:p>
            <a:r>
              <a:rPr lang="en-US" smtClean="0"/>
              <a:t>Click to edit Master title style</a:t>
            </a:r>
            <a:endParaRPr/>
          </a:p>
        </p:txBody>
      </p:sp>
      <p:sp>
        <p:nvSpPr>
          <p:cNvPr id="50" name="Google Shape;50;p7"/>
          <p:cNvSpPr txBox="1">
            <a:spLocks noGrp="1"/>
          </p:cNvSpPr>
          <p:nvPr>
            <p:ph type="ctrTitle" idx="4"/>
          </p:nvPr>
        </p:nvSpPr>
        <p:spPr>
          <a:xfrm>
            <a:off x="1331100" y="859400"/>
            <a:ext cx="10445200" cy="808800"/>
          </a:xfrm>
          <a:prstGeom prst="rect">
            <a:avLst/>
          </a:prstGeom>
        </p:spPr>
        <p:txBody>
          <a:bodyPr spcFirstLastPara="1" wrap="square" lIns="121897" tIns="121897" rIns="121897" bIns="121897" anchor="b" anchorCtr="0">
            <a:noAutofit/>
          </a:bodyPr>
          <a:lstStyle>
            <a:lvl1pPr lvl="0"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6900">
                <a:solidFill>
                  <a:srgbClr val="48FFD5"/>
                </a:solidFill>
              </a:defRPr>
            </a:lvl2pPr>
            <a:lvl3pPr lvl="2" rtl="0">
              <a:spcBef>
                <a:spcPts val="0"/>
              </a:spcBef>
              <a:spcAft>
                <a:spcPts val="0"/>
              </a:spcAft>
              <a:buClr>
                <a:srgbClr val="48FFD5"/>
              </a:buClr>
              <a:buSzPts val="5200"/>
              <a:buNone/>
              <a:defRPr sz="6900">
                <a:solidFill>
                  <a:srgbClr val="48FFD5"/>
                </a:solidFill>
              </a:defRPr>
            </a:lvl3pPr>
            <a:lvl4pPr lvl="3" rtl="0">
              <a:spcBef>
                <a:spcPts val="0"/>
              </a:spcBef>
              <a:spcAft>
                <a:spcPts val="0"/>
              </a:spcAft>
              <a:buClr>
                <a:srgbClr val="48FFD5"/>
              </a:buClr>
              <a:buSzPts val="5200"/>
              <a:buNone/>
              <a:defRPr sz="6900">
                <a:solidFill>
                  <a:srgbClr val="48FFD5"/>
                </a:solidFill>
              </a:defRPr>
            </a:lvl4pPr>
            <a:lvl5pPr lvl="4" rtl="0">
              <a:spcBef>
                <a:spcPts val="0"/>
              </a:spcBef>
              <a:spcAft>
                <a:spcPts val="0"/>
              </a:spcAft>
              <a:buClr>
                <a:srgbClr val="48FFD5"/>
              </a:buClr>
              <a:buSzPts val="5200"/>
              <a:buNone/>
              <a:defRPr sz="6900">
                <a:solidFill>
                  <a:srgbClr val="48FFD5"/>
                </a:solidFill>
              </a:defRPr>
            </a:lvl5pPr>
            <a:lvl6pPr lvl="5" rtl="0">
              <a:spcBef>
                <a:spcPts val="0"/>
              </a:spcBef>
              <a:spcAft>
                <a:spcPts val="0"/>
              </a:spcAft>
              <a:buClr>
                <a:srgbClr val="48FFD5"/>
              </a:buClr>
              <a:buSzPts val="5200"/>
              <a:buNone/>
              <a:defRPr sz="6900">
                <a:solidFill>
                  <a:srgbClr val="48FFD5"/>
                </a:solidFill>
              </a:defRPr>
            </a:lvl6pPr>
            <a:lvl7pPr lvl="6" rtl="0">
              <a:spcBef>
                <a:spcPts val="0"/>
              </a:spcBef>
              <a:spcAft>
                <a:spcPts val="0"/>
              </a:spcAft>
              <a:buClr>
                <a:srgbClr val="48FFD5"/>
              </a:buClr>
              <a:buSzPts val="5200"/>
              <a:buNone/>
              <a:defRPr sz="6900">
                <a:solidFill>
                  <a:srgbClr val="48FFD5"/>
                </a:solidFill>
              </a:defRPr>
            </a:lvl7pPr>
            <a:lvl8pPr lvl="7" rtl="0">
              <a:spcBef>
                <a:spcPts val="0"/>
              </a:spcBef>
              <a:spcAft>
                <a:spcPts val="0"/>
              </a:spcAft>
              <a:buClr>
                <a:srgbClr val="48FFD5"/>
              </a:buClr>
              <a:buSzPts val="5200"/>
              <a:buNone/>
              <a:defRPr sz="6900">
                <a:solidFill>
                  <a:srgbClr val="48FFD5"/>
                </a:solidFill>
              </a:defRPr>
            </a:lvl8pPr>
            <a:lvl9pPr lvl="8" rtl="0">
              <a:spcBef>
                <a:spcPts val="0"/>
              </a:spcBef>
              <a:spcAft>
                <a:spcPts val="0"/>
              </a:spcAft>
              <a:buClr>
                <a:srgbClr val="48FFD5"/>
              </a:buClr>
              <a:buSzPts val="5200"/>
              <a:buNone/>
              <a:defRPr sz="6900">
                <a:solidFill>
                  <a:srgbClr val="48FFD5"/>
                </a:solidFill>
              </a:defRPr>
            </a:lvl9pPr>
          </a:lstStyle>
          <a:p>
            <a:r>
              <a:rPr lang="en-US" smtClean="0"/>
              <a:t>Click to edit Master 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HREE COLUMNS 2">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7191841" y="2762517"/>
            <a:ext cx="2768000" cy="261600"/>
          </a:xfrm>
          <a:prstGeom prst="rect">
            <a:avLst/>
          </a:prstGeom>
        </p:spPr>
        <p:txBody>
          <a:bodyPr spcFirstLastPara="1" wrap="square" lIns="121897" tIns="121897" rIns="121897" bIns="121897" anchor="b" anchorCtr="0">
            <a:noAutofit/>
          </a:bodyPr>
          <a:lstStyle>
            <a:lvl1pPr lvl="0"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9pPr>
          </a:lstStyle>
          <a:p>
            <a:r>
              <a:rPr lang="en-US" smtClean="0"/>
              <a:t>Click to edit Master title style</a:t>
            </a:r>
            <a:endParaRPr/>
          </a:p>
        </p:txBody>
      </p:sp>
      <p:sp>
        <p:nvSpPr>
          <p:cNvPr id="53" name="Google Shape;53;p8"/>
          <p:cNvSpPr txBox="1">
            <a:spLocks noGrp="1"/>
          </p:cNvSpPr>
          <p:nvPr>
            <p:ph type="ctrTitle" idx="2"/>
          </p:nvPr>
        </p:nvSpPr>
        <p:spPr>
          <a:xfrm>
            <a:off x="7191841" y="4632767"/>
            <a:ext cx="2768000" cy="261600"/>
          </a:xfrm>
          <a:prstGeom prst="rect">
            <a:avLst/>
          </a:prstGeom>
        </p:spPr>
        <p:txBody>
          <a:bodyPr spcFirstLastPara="1" wrap="square" lIns="121897" tIns="121897" rIns="121897" bIns="121897" anchor="b" anchorCtr="0">
            <a:noAutofit/>
          </a:bodyPr>
          <a:lstStyle>
            <a:lvl1pPr lvl="0"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9pPr>
          </a:lstStyle>
          <a:p>
            <a:r>
              <a:rPr lang="en-US" smtClean="0"/>
              <a:t>Click to edit Master title style</a:t>
            </a:r>
            <a:endParaRPr/>
          </a:p>
        </p:txBody>
      </p:sp>
      <p:sp>
        <p:nvSpPr>
          <p:cNvPr id="54" name="Google Shape;54;p8"/>
          <p:cNvSpPr txBox="1">
            <a:spLocks noGrp="1"/>
          </p:cNvSpPr>
          <p:nvPr>
            <p:ph type="ctrTitle" idx="3"/>
          </p:nvPr>
        </p:nvSpPr>
        <p:spPr>
          <a:xfrm>
            <a:off x="7191841" y="3697641"/>
            <a:ext cx="2768000" cy="261600"/>
          </a:xfrm>
          <a:prstGeom prst="rect">
            <a:avLst/>
          </a:prstGeom>
        </p:spPr>
        <p:txBody>
          <a:bodyPr spcFirstLastPara="1" wrap="square" lIns="121897" tIns="121897" rIns="121897" bIns="121897" anchor="b" anchorCtr="0">
            <a:noAutofit/>
          </a:bodyPr>
          <a:lstStyle>
            <a:lvl1pPr lvl="0"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500" b="0">
                <a:solidFill>
                  <a:schemeClr val="accent1"/>
                </a:solidFill>
                <a:latin typeface="Roboto Black"/>
                <a:ea typeface="Roboto Black"/>
                <a:cs typeface="Roboto Black"/>
                <a:sym typeface="Roboto Black"/>
              </a:defRPr>
            </a:lvl9pPr>
          </a:lstStyle>
          <a:p>
            <a:r>
              <a:rPr lang="en-US" smtClean="0"/>
              <a:t>Click to edit Master title style</a:t>
            </a:r>
            <a:endParaRPr/>
          </a:p>
        </p:txBody>
      </p:sp>
      <p:sp>
        <p:nvSpPr>
          <p:cNvPr id="55" name="Google Shape;55;p8"/>
          <p:cNvSpPr txBox="1">
            <a:spLocks noGrp="1"/>
          </p:cNvSpPr>
          <p:nvPr>
            <p:ph type="ctrTitle" idx="4"/>
          </p:nvPr>
        </p:nvSpPr>
        <p:spPr>
          <a:xfrm>
            <a:off x="341600" y="850569"/>
            <a:ext cx="10445200" cy="808800"/>
          </a:xfrm>
          <a:prstGeom prst="rect">
            <a:avLst/>
          </a:prstGeom>
        </p:spPr>
        <p:txBody>
          <a:bodyPr spcFirstLastPara="1" wrap="square" lIns="121897" tIns="121897" rIns="121897" bIns="121897" anchor="b" anchorCtr="0">
            <a:noAutofit/>
          </a:bodyPr>
          <a:lstStyle>
            <a:lvl1pPr lvl="0" algn="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6900">
                <a:solidFill>
                  <a:srgbClr val="FFFFFF"/>
                </a:solidFill>
              </a:defRPr>
            </a:lvl2pPr>
            <a:lvl3pPr lvl="2" algn="r" rtl="0">
              <a:spcBef>
                <a:spcPts val="0"/>
              </a:spcBef>
              <a:spcAft>
                <a:spcPts val="0"/>
              </a:spcAft>
              <a:buClr>
                <a:srgbClr val="FFFFFF"/>
              </a:buClr>
              <a:buSzPts val="5200"/>
              <a:buNone/>
              <a:defRPr sz="6900">
                <a:solidFill>
                  <a:srgbClr val="FFFFFF"/>
                </a:solidFill>
              </a:defRPr>
            </a:lvl3pPr>
            <a:lvl4pPr lvl="3" algn="r" rtl="0">
              <a:spcBef>
                <a:spcPts val="0"/>
              </a:spcBef>
              <a:spcAft>
                <a:spcPts val="0"/>
              </a:spcAft>
              <a:buClr>
                <a:srgbClr val="FFFFFF"/>
              </a:buClr>
              <a:buSzPts val="5200"/>
              <a:buNone/>
              <a:defRPr sz="6900">
                <a:solidFill>
                  <a:srgbClr val="FFFFFF"/>
                </a:solidFill>
              </a:defRPr>
            </a:lvl4pPr>
            <a:lvl5pPr lvl="4" algn="r" rtl="0">
              <a:spcBef>
                <a:spcPts val="0"/>
              </a:spcBef>
              <a:spcAft>
                <a:spcPts val="0"/>
              </a:spcAft>
              <a:buClr>
                <a:srgbClr val="FFFFFF"/>
              </a:buClr>
              <a:buSzPts val="5200"/>
              <a:buNone/>
              <a:defRPr sz="6900">
                <a:solidFill>
                  <a:srgbClr val="FFFFFF"/>
                </a:solidFill>
              </a:defRPr>
            </a:lvl5pPr>
            <a:lvl6pPr lvl="5" algn="r" rtl="0">
              <a:spcBef>
                <a:spcPts val="0"/>
              </a:spcBef>
              <a:spcAft>
                <a:spcPts val="0"/>
              </a:spcAft>
              <a:buClr>
                <a:srgbClr val="FFFFFF"/>
              </a:buClr>
              <a:buSzPts val="5200"/>
              <a:buNone/>
              <a:defRPr sz="6900">
                <a:solidFill>
                  <a:srgbClr val="FFFFFF"/>
                </a:solidFill>
              </a:defRPr>
            </a:lvl6pPr>
            <a:lvl7pPr lvl="6" algn="r" rtl="0">
              <a:spcBef>
                <a:spcPts val="0"/>
              </a:spcBef>
              <a:spcAft>
                <a:spcPts val="0"/>
              </a:spcAft>
              <a:buClr>
                <a:srgbClr val="FFFFFF"/>
              </a:buClr>
              <a:buSzPts val="5200"/>
              <a:buNone/>
              <a:defRPr sz="6900">
                <a:solidFill>
                  <a:srgbClr val="FFFFFF"/>
                </a:solidFill>
              </a:defRPr>
            </a:lvl7pPr>
            <a:lvl8pPr lvl="7" algn="r" rtl="0">
              <a:spcBef>
                <a:spcPts val="0"/>
              </a:spcBef>
              <a:spcAft>
                <a:spcPts val="0"/>
              </a:spcAft>
              <a:buClr>
                <a:srgbClr val="FFFFFF"/>
              </a:buClr>
              <a:buSzPts val="5200"/>
              <a:buNone/>
              <a:defRPr sz="6900">
                <a:solidFill>
                  <a:srgbClr val="FFFFFF"/>
                </a:solidFill>
              </a:defRPr>
            </a:lvl8pPr>
            <a:lvl9pPr lvl="8" algn="r" rtl="0">
              <a:spcBef>
                <a:spcPts val="0"/>
              </a:spcBef>
              <a:spcAft>
                <a:spcPts val="0"/>
              </a:spcAft>
              <a:buClr>
                <a:srgbClr val="FFFFFF"/>
              </a:buClr>
              <a:buSzPts val="5200"/>
              <a:buNone/>
              <a:defRPr sz="6900">
                <a:solidFill>
                  <a:srgbClr val="FFFFFF"/>
                </a:solidFill>
              </a:defRPr>
            </a:lvl9pPr>
          </a:lstStyle>
          <a:p>
            <a:r>
              <a:rPr lang="en-US" smtClean="0"/>
              <a:t>Click to edit Master title style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HREE COLUMNS + INFOGRAPHY">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5166600" y="4833433"/>
            <a:ext cx="1858800" cy="670000"/>
          </a:xfrm>
          <a:prstGeom prst="rect">
            <a:avLst/>
          </a:prstGeom>
        </p:spPr>
        <p:txBody>
          <a:bodyPr spcFirstLastPara="1" wrap="square" lIns="121897" tIns="121897" rIns="121897" bIns="121897" anchor="t" anchorCtr="0">
            <a:noAutofit/>
          </a:bodyPr>
          <a:lstStyle>
            <a:lvl1pPr lvl="0" algn="ctr" rtl="0">
              <a:lnSpc>
                <a:spcPct val="100000"/>
              </a:lnSpc>
              <a:spcBef>
                <a:spcPts val="0"/>
              </a:spcBef>
              <a:spcAft>
                <a:spcPts val="0"/>
              </a:spcAft>
              <a:buClr>
                <a:srgbClr val="FFFFFF"/>
              </a:buClr>
              <a:buSzPts val="1000"/>
              <a:buNone/>
              <a:defRPr sz="1300">
                <a:solidFill>
                  <a:srgbClr val="FFFFFF"/>
                </a:solidFill>
              </a:defRPr>
            </a:lvl1pPr>
            <a:lvl2pPr lvl="1" algn="ctr" rtl="0">
              <a:lnSpc>
                <a:spcPct val="100000"/>
              </a:lnSpc>
              <a:spcBef>
                <a:spcPts val="0"/>
              </a:spcBef>
              <a:spcAft>
                <a:spcPts val="0"/>
              </a:spcAft>
              <a:buClr>
                <a:srgbClr val="FFFFFF"/>
              </a:buClr>
              <a:buSzPts val="1000"/>
              <a:buNone/>
              <a:defRPr sz="1300">
                <a:solidFill>
                  <a:srgbClr val="FFFFFF"/>
                </a:solidFill>
              </a:defRPr>
            </a:lvl2pPr>
            <a:lvl3pPr lvl="2" algn="ctr" rtl="0">
              <a:lnSpc>
                <a:spcPct val="100000"/>
              </a:lnSpc>
              <a:spcBef>
                <a:spcPts val="0"/>
              </a:spcBef>
              <a:spcAft>
                <a:spcPts val="0"/>
              </a:spcAft>
              <a:buClr>
                <a:srgbClr val="FFFFFF"/>
              </a:buClr>
              <a:buSzPts val="1000"/>
              <a:buNone/>
              <a:defRPr sz="1300">
                <a:solidFill>
                  <a:srgbClr val="FFFFFF"/>
                </a:solidFill>
              </a:defRPr>
            </a:lvl3pPr>
            <a:lvl4pPr lvl="3" algn="ctr" rtl="0">
              <a:lnSpc>
                <a:spcPct val="100000"/>
              </a:lnSpc>
              <a:spcBef>
                <a:spcPts val="0"/>
              </a:spcBef>
              <a:spcAft>
                <a:spcPts val="0"/>
              </a:spcAft>
              <a:buClr>
                <a:srgbClr val="FFFFFF"/>
              </a:buClr>
              <a:buSzPts val="1000"/>
              <a:buNone/>
              <a:defRPr sz="1300">
                <a:solidFill>
                  <a:srgbClr val="FFFFFF"/>
                </a:solidFill>
              </a:defRPr>
            </a:lvl4pPr>
            <a:lvl5pPr lvl="4" algn="ctr" rtl="0">
              <a:lnSpc>
                <a:spcPct val="100000"/>
              </a:lnSpc>
              <a:spcBef>
                <a:spcPts val="0"/>
              </a:spcBef>
              <a:spcAft>
                <a:spcPts val="0"/>
              </a:spcAft>
              <a:buClr>
                <a:srgbClr val="FFFFFF"/>
              </a:buClr>
              <a:buSzPts val="1000"/>
              <a:buNone/>
              <a:defRPr sz="1300">
                <a:solidFill>
                  <a:srgbClr val="FFFFFF"/>
                </a:solidFill>
              </a:defRPr>
            </a:lvl5pPr>
            <a:lvl6pPr lvl="5" algn="ctr" rtl="0">
              <a:lnSpc>
                <a:spcPct val="100000"/>
              </a:lnSpc>
              <a:spcBef>
                <a:spcPts val="0"/>
              </a:spcBef>
              <a:spcAft>
                <a:spcPts val="0"/>
              </a:spcAft>
              <a:buClr>
                <a:srgbClr val="FFFFFF"/>
              </a:buClr>
              <a:buSzPts val="1000"/>
              <a:buNone/>
              <a:defRPr sz="1300">
                <a:solidFill>
                  <a:srgbClr val="FFFFFF"/>
                </a:solidFill>
              </a:defRPr>
            </a:lvl6pPr>
            <a:lvl7pPr lvl="6" algn="ctr" rtl="0">
              <a:lnSpc>
                <a:spcPct val="100000"/>
              </a:lnSpc>
              <a:spcBef>
                <a:spcPts val="0"/>
              </a:spcBef>
              <a:spcAft>
                <a:spcPts val="0"/>
              </a:spcAft>
              <a:buClr>
                <a:srgbClr val="FFFFFF"/>
              </a:buClr>
              <a:buSzPts val="1000"/>
              <a:buNone/>
              <a:defRPr sz="1300">
                <a:solidFill>
                  <a:srgbClr val="FFFFFF"/>
                </a:solidFill>
              </a:defRPr>
            </a:lvl7pPr>
            <a:lvl8pPr lvl="7" algn="ctr" rtl="0">
              <a:lnSpc>
                <a:spcPct val="100000"/>
              </a:lnSpc>
              <a:spcBef>
                <a:spcPts val="0"/>
              </a:spcBef>
              <a:spcAft>
                <a:spcPts val="0"/>
              </a:spcAft>
              <a:buClr>
                <a:srgbClr val="FFFFFF"/>
              </a:buClr>
              <a:buSzPts val="1000"/>
              <a:buNone/>
              <a:defRPr sz="1300">
                <a:solidFill>
                  <a:srgbClr val="FFFFFF"/>
                </a:solidFill>
              </a:defRPr>
            </a:lvl8pPr>
            <a:lvl9pPr lvl="8" algn="ctr" rtl="0">
              <a:lnSpc>
                <a:spcPct val="100000"/>
              </a:lnSpc>
              <a:spcBef>
                <a:spcPts val="0"/>
              </a:spcBef>
              <a:spcAft>
                <a:spcPts val="0"/>
              </a:spcAft>
              <a:buClr>
                <a:srgbClr val="FFFFFF"/>
              </a:buClr>
              <a:buSzPts val="1000"/>
              <a:buNone/>
              <a:defRPr sz="1300">
                <a:solidFill>
                  <a:srgbClr val="FFFFFF"/>
                </a:solidFill>
              </a:defRPr>
            </a:lvl9pPr>
          </a:lstStyle>
          <a:p>
            <a:r>
              <a:rPr lang="en-US" smtClean="0"/>
              <a:t>Click to edit Master subtitle style</a:t>
            </a:r>
            <a:endParaRPr/>
          </a:p>
        </p:txBody>
      </p:sp>
      <p:sp>
        <p:nvSpPr>
          <p:cNvPr id="58" name="Google Shape;58;p9"/>
          <p:cNvSpPr txBox="1">
            <a:spLocks noGrp="1"/>
          </p:cNvSpPr>
          <p:nvPr>
            <p:ph type="subTitle" idx="2"/>
          </p:nvPr>
        </p:nvSpPr>
        <p:spPr>
          <a:xfrm>
            <a:off x="7751333" y="4853067"/>
            <a:ext cx="1858800" cy="670000"/>
          </a:xfrm>
          <a:prstGeom prst="rect">
            <a:avLst/>
          </a:prstGeom>
        </p:spPr>
        <p:txBody>
          <a:bodyPr spcFirstLastPara="1" wrap="square" lIns="121897" tIns="121897" rIns="121897" bIns="121897" anchor="t" anchorCtr="0">
            <a:noAutofit/>
          </a:bodyPr>
          <a:lstStyle>
            <a:lvl1pPr lvl="0" algn="ctr" rtl="0">
              <a:lnSpc>
                <a:spcPct val="100000"/>
              </a:lnSpc>
              <a:spcBef>
                <a:spcPts val="0"/>
              </a:spcBef>
              <a:spcAft>
                <a:spcPts val="0"/>
              </a:spcAft>
              <a:buClr>
                <a:srgbClr val="FFFFFF"/>
              </a:buClr>
              <a:buSzPts val="1000"/>
              <a:buNone/>
              <a:defRPr sz="1300">
                <a:solidFill>
                  <a:srgbClr val="FFFFFF"/>
                </a:solidFill>
              </a:defRPr>
            </a:lvl1pPr>
            <a:lvl2pPr lvl="1" algn="ctr" rtl="0">
              <a:lnSpc>
                <a:spcPct val="100000"/>
              </a:lnSpc>
              <a:spcBef>
                <a:spcPts val="0"/>
              </a:spcBef>
              <a:spcAft>
                <a:spcPts val="0"/>
              </a:spcAft>
              <a:buClr>
                <a:srgbClr val="FFFFFF"/>
              </a:buClr>
              <a:buSzPts val="1000"/>
              <a:buNone/>
              <a:defRPr sz="1300">
                <a:solidFill>
                  <a:srgbClr val="FFFFFF"/>
                </a:solidFill>
              </a:defRPr>
            </a:lvl2pPr>
            <a:lvl3pPr lvl="2" algn="ctr" rtl="0">
              <a:lnSpc>
                <a:spcPct val="100000"/>
              </a:lnSpc>
              <a:spcBef>
                <a:spcPts val="0"/>
              </a:spcBef>
              <a:spcAft>
                <a:spcPts val="0"/>
              </a:spcAft>
              <a:buClr>
                <a:srgbClr val="FFFFFF"/>
              </a:buClr>
              <a:buSzPts val="1000"/>
              <a:buNone/>
              <a:defRPr sz="1300">
                <a:solidFill>
                  <a:srgbClr val="FFFFFF"/>
                </a:solidFill>
              </a:defRPr>
            </a:lvl3pPr>
            <a:lvl4pPr lvl="3" algn="ctr" rtl="0">
              <a:lnSpc>
                <a:spcPct val="100000"/>
              </a:lnSpc>
              <a:spcBef>
                <a:spcPts val="0"/>
              </a:spcBef>
              <a:spcAft>
                <a:spcPts val="0"/>
              </a:spcAft>
              <a:buClr>
                <a:srgbClr val="FFFFFF"/>
              </a:buClr>
              <a:buSzPts val="1000"/>
              <a:buNone/>
              <a:defRPr sz="1300">
                <a:solidFill>
                  <a:srgbClr val="FFFFFF"/>
                </a:solidFill>
              </a:defRPr>
            </a:lvl4pPr>
            <a:lvl5pPr lvl="4" algn="ctr" rtl="0">
              <a:lnSpc>
                <a:spcPct val="100000"/>
              </a:lnSpc>
              <a:spcBef>
                <a:spcPts val="0"/>
              </a:spcBef>
              <a:spcAft>
                <a:spcPts val="0"/>
              </a:spcAft>
              <a:buClr>
                <a:srgbClr val="FFFFFF"/>
              </a:buClr>
              <a:buSzPts val="1000"/>
              <a:buNone/>
              <a:defRPr sz="1300">
                <a:solidFill>
                  <a:srgbClr val="FFFFFF"/>
                </a:solidFill>
              </a:defRPr>
            </a:lvl5pPr>
            <a:lvl6pPr lvl="5" algn="ctr" rtl="0">
              <a:lnSpc>
                <a:spcPct val="100000"/>
              </a:lnSpc>
              <a:spcBef>
                <a:spcPts val="0"/>
              </a:spcBef>
              <a:spcAft>
                <a:spcPts val="0"/>
              </a:spcAft>
              <a:buClr>
                <a:srgbClr val="FFFFFF"/>
              </a:buClr>
              <a:buSzPts val="1000"/>
              <a:buNone/>
              <a:defRPr sz="1300">
                <a:solidFill>
                  <a:srgbClr val="FFFFFF"/>
                </a:solidFill>
              </a:defRPr>
            </a:lvl6pPr>
            <a:lvl7pPr lvl="6" algn="ctr" rtl="0">
              <a:lnSpc>
                <a:spcPct val="100000"/>
              </a:lnSpc>
              <a:spcBef>
                <a:spcPts val="0"/>
              </a:spcBef>
              <a:spcAft>
                <a:spcPts val="0"/>
              </a:spcAft>
              <a:buClr>
                <a:srgbClr val="FFFFFF"/>
              </a:buClr>
              <a:buSzPts val="1000"/>
              <a:buNone/>
              <a:defRPr sz="1300">
                <a:solidFill>
                  <a:srgbClr val="FFFFFF"/>
                </a:solidFill>
              </a:defRPr>
            </a:lvl7pPr>
            <a:lvl8pPr lvl="7" algn="ctr" rtl="0">
              <a:lnSpc>
                <a:spcPct val="100000"/>
              </a:lnSpc>
              <a:spcBef>
                <a:spcPts val="0"/>
              </a:spcBef>
              <a:spcAft>
                <a:spcPts val="0"/>
              </a:spcAft>
              <a:buClr>
                <a:srgbClr val="FFFFFF"/>
              </a:buClr>
              <a:buSzPts val="1000"/>
              <a:buNone/>
              <a:defRPr sz="1300">
                <a:solidFill>
                  <a:srgbClr val="FFFFFF"/>
                </a:solidFill>
              </a:defRPr>
            </a:lvl8pPr>
            <a:lvl9pPr lvl="8" algn="ctr" rtl="0">
              <a:lnSpc>
                <a:spcPct val="100000"/>
              </a:lnSpc>
              <a:spcBef>
                <a:spcPts val="0"/>
              </a:spcBef>
              <a:spcAft>
                <a:spcPts val="0"/>
              </a:spcAft>
              <a:buClr>
                <a:srgbClr val="FFFFFF"/>
              </a:buClr>
              <a:buSzPts val="1000"/>
              <a:buNone/>
              <a:defRPr sz="1300">
                <a:solidFill>
                  <a:srgbClr val="FFFFFF"/>
                </a:solidFill>
              </a:defRPr>
            </a:lvl9pPr>
          </a:lstStyle>
          <a:p>
            <a:r>
              <a:rPr lang="en-US" smtClean="0"/>
              <a:t>Click to edit Master subtitle style</a:t>
            </a:r>
            <a:endParaRPr/>
          </a:p>
        </p:txBody>
      </p:sp>
      <p:sp>
        <p:nvSpPr>
          <p:cNvPr id="59" name="Google Shape;59;p9"/>
          <p:cNvSpPr txBox="1">
            <a:spLocks noGrp="1"/>
          </p:cNvSpPr>
          <p:nvPr>
            <p:ph type="subTitle" idx="3"/>
          </p:nvPr>
        </p:nvSpPr>
        <p:spPr>
          <a:xfrm>
            <a:off x="2581849" y="4826300"/>
            <a:ext cx="1858800" cy="670000"/>
          </a:xfrm>
          <a:prstGeom prst="rect">
            <a:avLst/>
          </a:prstGeom>
        </p:spPr>
        <p:txBody>
          <a:bodyPr spcFirstLastPara="1" wrap="square" lIns="121897" tIns="121897" rIns="121897" bIns="121897" anchor="t" anchorCtr="0">
            <a:noAutofit/>
          </a:bodyPr>
          <a:lstStyle>
            <a:lvl1pPr lvl="0" algn="ctr" rtl="0">
              <a:lnSpc>
                <a:spcPct val="100000"/>
              </a:lnSpc>
              <a:spcBef>
                <a:spcPts val="0"/>
              </a:spcBef>
              <a:spcAft>
                <a:spcPts val="0"/>
              </a:spcAft>
              <a:buClr>
                <a:srgbClr val="FFFFFF"/>
              </a:buClr>
              <a:buSzPts val="1000"/>
              <a:buNone/>
              <a:defRPr sz="1300">
                <a:solidFill>
                  <a:srgbClr val="FFFFFF"/>
                </a:solidFill>
              </a:defRPr>
            </a:lvl1pPr>
            <a:lvl2pPr lvl="1" algn="ctr" rtl="0">
              <a:lnSpc>
                <a:spcPct val="100000"/>
              </a:lnSpc>
              <a:spcBef>
                <a:spcPts val="0"/>
              </a:spcBef>
              <a:spcAft>
                <a:spcPts val="0"/>
              </a:spcAft>
              <a:buClr>
                <a:srgbClr val="FFFFFF"/>
              </a:buClr>
              <a:buSzPts val="1000"/>
              <a:buNone/>
              <a:defRPr sz="1300">
                <a:solidFill>
                  <a:srgbClr val="FFFFFF"/>
                </a:solidFill>
              </a:defRPr>
            </a:lvl2pPr>
            <a:lvl3pPr lvl="2" algn="ctr" rtl="0">
              <a:lnSpc>
                <a:spcPct val="100000"/>
              </a:lnSpc>
              <a:spcBef>
                <a:spcPts val="0"/>
              </a:spcBef>
              <a:spcAft>
                <a:spcPts val="0"/>
              </a:spcAft>
              <a:buClr>
                <a:srgbClr val="FFFFFF"/>
              </a:buClr>
              <a:buSzPts val="1000"/>
              <a:buNone/>
              <a:defRPr sz="1300">
                <a:solidFill>
                  <a:srgbClr val="FFFFFF"/>
                </a:solidFill>
              </a:defRPr>
            </a:lvl3pPr>
            <a:lvl4pPr lvl="3" algn="ctr" rtl="0">
              <a:lnSpc>
                <a:spcPct val="100000"/>
              </a:lnSpc>
              <a:spcBef>
                <a:spcPts val="0"/>
              </a:spcBef>
              <a:spcAft>
                <a:spcPts val="0"/>
              </a:spcAft>
              <a:buClr>
                <a:srgbClr val="FFFFFF"/>
              </a:buClr>
              <a:buSzPts val="1000"/>
              <a:buNone/>
              <a:defRPr sz="1300">
                <a:solidFill>
                  <a:srgbClr val="FFFFFF"/>
                </a:solidFill>
              </a:defRPr>
            </a:lvl4pPr>
            <a:lvl5pPr lvl="4" algn="ctr" rtl="0">
              <a:lnSpc>
                <a:spcPct val="100000"/>
              </a:lnSpc>
              <a:spcBef>
                <a:spcPts val="0"/>
              </a:spcBef>
              <a:spcAft>
                <a:spcPts val="0"/>
              </a:spcAft>
              <a:buClr>
                <a:srgbClr val="FFFFFF"/>
              </a:buClr>
              <a:buSzPts val="1000"/>
              <a:buNone/>
              <a:defRPr sz="1300">
                <a:solidFill>
                  <a:srgbClr val="FFFFFF"/>
                </a:solidFill>
              </a:defRPr>
            </a:lvl5pPr>
            <a:lvl6pPr lvl="5" algn="ctr" rtl="0">
              <a:lnSpc>
                <a:spcPct val="100000"/>
              </a:lnSpc>
              <a:spcBef>
                <a:spcPts val="0"/>
              </a:spcBef>
              <a:spcAft>
                <a:spcPts val="0"/>
              </a:spcAft>
              <a:buClr>
                <a:srgbClr val="FFFFFF"/>
              </a:buClr>
              <a:buSzPts val="1000"/>
              <a:buNone/>
              <a:defRPr sz="1300">
                <a:solidFill>
                  <a:srgbClr val="FFFFFF"/>
                </a:solidFill>
              </a:defRPr>
            </a:lvl6pPr>
            <a:lvl7pPr lvl="6" algn="ctr" rtl="0">
              <a:lnSpc>
                <a:spcPct val="100000"/>
              </a:lnSpc>
              <a:spcBef>
                <a:spcPts val="0"/>
              </a:spcBef>
              <a:spcAft>
                <a:spcPts val="0"/>
              </a:spcAft>
              <a:buClr>
                <a:srgbClr val="FFFFFF"/>
              </a:buClr>
              <a:buSzPts val="1000"/>
              <a:buNone/>
              <a:defRPr sz="1300">
                <a:solidFill>
                  <a:srgbClr val="FFFFFF"/>
                </a:solidFill>
              </a:defRPr>
            </a:lvl7pPr>
            <a:lvl8pPr lvl="7" algn="ctr" rtl="0">
              <a:lnSpc>
                <a:spcPct val="100000"/>
              </a:lnSpc>
              <a:spcBef>
                <a:spcPts val="0"/>
              </a:spcBef>
              <a:spcAft>
                <a:spcPts val="0"/>
              </a:spcAft>
              <a:buClr>
                <a:srgbClr val="FFFFFF"/>
              </a:buClr>
              <a:buSzPts val="1000"/>
              <a:buNone/>
              <a:defRPr sz="1300">
                <a:solidFill>
                  <a:srgbClr val="FFFFFF"/>
                </a:solidFill>
              </a:defRPr>
            </a:lvl8pPr>
            <a:lvl9pPr lvl="8" algn="ctr" rtl="0">
              <a:lnSpc>
                <a:spcPct val="100000"/>
              </a:lnSpc>
              <a:spcBef>
                <a:spcPts val="0"/>
              </a:spcBef>
              <a:spcAft>
                <a:spcPts val="0"/>
              </a:spcAft>
              <a:buClr>
                <a:srgbClr val="FFFFFF"/>
              </a:buClr>
              <a:buSzPts val="1000"/>
              <a:buNone/>
              <a:defRPr sz="1300">
                <a:solidFill>
                  <a:srgbClr val="FFFFFF"/>
                </a:solidFill>
              </a:defRPr>
            </a:lvl9pPr>
          </a:lstStyle>
          <a:p>
            <a:r>
              <a:rPr lang="en-US" smtClean="0"/>
              <a:t>Click to edit Master subtitle style</a:t>
            </a:r>
            <a:endParaRPr/>
          </a:p>
        </p:txBody>
      </p:sp>
      <p:sp>
        <p:nvSpPr>
          <p:cNvPr id="60" name="Google Shape;60;p9"/>
          <p:cNvSpPr txBox="1">
            <a:spLocks noGrp="1"/>
          </p:cNvSpPr>
          <p:nvPr>
            <p:ph type="ctrTitle"/>
          </p:nvPr>
        </p:nvSpPr>
        <p:spPr>
          <a:xfrm>
            <a:off x="4711992" y="4671167"/>
            <a:ext cx="2768000" cy="2616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9pPr>
          </a:lstStyle>
          <a:p>
            <a:r>
              <a:rPr lang="en-US" smtClean="0"/>
              <a:t>Click to edit Master title style</a:t>
            </a:r>
            <a:endParaRPr/>
          </a:p>
        </p:txBody>
      </p:sp>
      <p:sp>
        <p:nvSpPr>
          <p:cNvPr id="61" name="Google Shape;61;p9"/>
          <p:cNvSpPr txBox="1">
            <a:spLocks noGrp="1"/>
          </p:cNvSpPr>
          <p:nvPr>
            <p:ph type="ctrTitle" idx="4"/>
          </p:nvPr>
        </p:nvSpPr>
        <p:spPr>
          <a:xfrm>
            <a:off x="7296741" y="4697933"/>
            <a:ext cx="2768000" cy="2616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9pPr>
          </a:lstStyle>
          <a:p>
            <a:r>
              <a:rPr lang="en-US" smtClean="0"/>
              <a:t>Click to edit Master title style</a:t>
            </a:r>
            <a:endParaRPr/>
          </a:p>
        </p:txBody>
      </p:sp>
      <p:sp>
        <p:nvSpPr>
          <p:cNvPr id="62" name="Google Shape;62;p9"/>
          <p:cNvSpPr txBox="1">
            <a:spLocks noGrp="1"/>
          </p:cNvSpPr>
          <p:nvPr>
            <p:ph type="ctrTitle" idx="5"/>
          </p:nvPr>
        </p:nvSpPr>
        <p:spPr>
          <a:xfrm>
            <a:off x="2127259" y="4671167"/>
            <a:ext cx="2768000" cy="2616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300" b="0">
                <a:solidFill>
                  <a:srgbClr val="FFFFFF"/>
                </a:solidFill>
                <a:latin typeface="Roboto Black"/>
                <a:ea typeface="Roboto Black"/>
                <a:cs typeface="Roboto Black"/>
                <a:sym typeface="Roboto Black"/>
              </a:defRPr>
            </a:lvl9pPr>
          </a:lstStyle>
          <a:p>
            <a:r>
              <a:rPr lang="en-US" smtClean="0"/>
              <a:t>Click to edit Master title style</a:t>
            </a:r>
            <a:endParaRPr/>
          </a:p>
        </p:txBody>
      </p:sp>
      <p:sp>
        <p:nvSpPr>
          <p:cNvPr id="63" name="Google Shape;63;p9"/>
          <p:cNvSpPr txBox="1">
            <a:spLocks noGrp="1"/>
          </p:cNvSpPr>
          <p:nvPr>
            <p:ph type="ctrTitle" idx="6"/>
          </p:nvPr>
        </p:nvSpPr>
        <p:spPr>
          <a:xfrm>
            <a:off x="415600" y="859400"/>
            <a:ext cx="11360800" cy="8088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00">
                <a:solidFill>
                  <a:srgbClr val="FFFFFF"/>
                </a:solidFill>
              </a:defRPr>
            </a:lvl2pPr>
            <a:lvl3pPr lvl="2" algn="ctr" rtl="0">
              <a:spcBef>
                <a:spcPts val="0"/>
              </a:spcBef>
              <a:spcAft>
                <a:spcPts val="0"/>
              </a:spcAft>
              <a:buClr>
                <a:srgbClr val="FFFFFF"/>
              </a:buClr>
              <a:buSzPts val="5200"/>
              <a:buNone/>
              <a:defRPr sz="6900">
                <a:solidFill>
                  <a:srgbClr val="FFFFFF"/>
                </a:solidFill>
              </a:defRPr>
            </a:lvl3pPr>
            <a:lvl4pPr lvl="3" algn="ctr" rtl="0">
              <a:spcBef>
                <a:spcPts val="0"/>
              </a:spcBef>
              <a:spcAft>
                <a:spcPts val="0"/>
              </a:spcAft>
              <a:buClr>
                <a:srgbClr val="FFFFFF"/>
              </a:buClr>
              <a:buSzPts val="5200"/>
              <a:buNone/>
              <a:defRPr sz="6900">
                <a:solidFill>
                  <a:srgbClr val="FFFFFF"/>
                </a:solidFill>
              </a:defRPr>
            </a:lvl4pPr>
            <a:lvl5pPr lvl="4" algn="ctr" rtl="0">
              <a:spcBef>
                <a:spcPts val="0"/>
              </a:spcBef>
              <a:spcAft>
                <a:spcPts val="0"/>
              </a:spcAft>
              <a:buClr>
                <a:srgbClr val="FFFFFF"/>
              </a:buClr>
              <a:buSzPts val="5200"/>
              <a:buNone/>
              <a:defRPr sz="6900">
                <a:solidFill>
                  <a:srgbClr val="FFFFFF"/>
                </a:solidFill>
              </a:defRPr>
            </a:lvl5pPr>
            <a:lvl6pPr lvl="5" algn="ctr" rtl="0">
              <a:spcBef>
                <a:spcPts val="0"/>
              </a:spcBef>
              <a:spcAft>
                <a:spcPts val="0"/>
              </a:spcAft>
              <a:buClr>
                <a:srgbClr val="FFFFFF"/>
              </a:buClr>
              <a:buSzPts val="5200"/>
              <a:buNone/>
              <a:defRPr sz="6900">
                <a:solidFill>
                  <a:srgbClr val="FFFFFF"/>
                </a:solidFill>
              </a:defRPr>
            </a:lvl6pPr>
            <a:lvl7pPr lvl="6" algn="ctr" rtl="0">
              <a:spcBef>
                <a:spcPts val="0"/>
              </a:spcBef>
              <a:spcAft>
                <a:spcPts val="0"/>
              </a:spcAft>
              <a:buClr>
                <a:srgbClr val="FFFFFF"/>
              </a:buClr>
              <a:buSzPts val="5200"/>
              <a:buNone/>
              <a:defRPr sz="6900">
                <a:solidFill>
                  <a:srgbClr val="FFFFFF"/>
                </a:solidFill>
              </a:defRPr>
            </a:lvl7pPr>
            <a:lvl8pPr lvl="7" algn="ctr" rtl="0">
              <a:spcBef>
                <a:spcPts val="0"/>
              </a:spcBef>
              <a:spcAft>
                <a:spcPts val="0"/>
              </a:spcAft>
              <a:buClr>
                <a:srgbClr val="FFFFFF"/>
              </a:buClr>
              <a:buSzPts val="5200"/>
              <a:buNone/>
              <a:defRPr sz="6900">
                <a:solidFill>
                  <a:srgbClr val="FFFFFF"/>
                </a:solidFill>
              </a:defRPr>
            </a:lvl8pPr>
            <a:lvl9pPr lvl="8" algn="ctr" rtl="0">
              <a:spcBef>
                <a:spcPts val="0"/>
              </a:spcBef>
              <a:spcAft>
                <a:spcPts val="0"/>
              </a:spcAft>
              <a:buClr>
                <a:srgbClr val="FFFFFF"/>
              </a:buClr>
              <a:buSzPts val="5200"/>
              <a:buNone/>
              <a:defRPr sz="6900">
                <a:solidFill>
                  <a:srgbClr val="FFFFFF"/>
                </a:solidFill>
              </a:defRPr>
            </a:lvl9pPr>
          </a:lstStyle>
          <a:p>
            <a:r>
              <a:rPr lang="en-US" smtClean="0"/>
              <a:t>Click to edit Master 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 + IMAGE">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415600" y="859400"/>
            <a:ext cx="11360800" cy="808800"/>
          </a:xfrm>
          <a:prstGeom prst="rect">
            <a:avLst/>
          </a:prstGeom>
        </p:spPr>
        <p:txBody>
          <a:bodyPr spcFirstLastPara="1" wrap="square" lIns="121897" tIns="121897" rIns="121897" bIns="121897"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00">
                <a:solidFill>
                  <a:srgbClr val="FFFFFF"/>
                </a:solidFill>
              </a:defRPr>
            </a:lvl2pPr>
            <a:lvl3pPr lvl="2" algn="ctr" rtl="0">
              <a:spcBef>
                <a:spcPts val="0"/>
              </a:spcBef>
              <a:spcAft>
                <a:spcPts val="0"/>
              </a:spcAft>
              <a:buClr>
                <a:srgbClr val="FFFFFF"/>
              </a:buClr>
              <a:buSzPts val="5200"/>
              <a:buNone/>
              <a:defRPr sz="6900">
                <a:solidFill>
                  <a:srgbClr val="FFFFFF"/>
                </a:solidFill>
              </a:defRPr>
            </a:lvl3pPr>
            <a:lvl4pPr lvl="3" algn="ctr" rtl="0">
              <a:spcBef>
                <a:spcPts val="0"/>
              </a:spcBef>
              <a:spcAft>
                <a:spcPts val="0"/>
              </a:spcAft>
              <a:buClr>
                <a:srgbClr val="FFFFFF"/>
              </a:buClr>
              <a:buSzPts val="5200"/>
              <a:buNone/>
              <a:defRPr sz="6900">
                <a:solidFill>
                  <a:srgbClr val="FFFFFF"/>
                </a:solidFill>
              </a:defRPr>
            </a:lvl4pPr>
            <a:lvl5pPr lvl="4" algn="ctr" rtl="0">
              <a:spcBef>
                <a:spcPts val="0"/>
              </a:spcBef>
              <a:spcAft>
                <a:spcPts val="0"/>
              </a:spcAft>
              <a:buClr>
                <a:srgbClr val="FFFFFF"/>
              </a:buClr>
              <a:buSzPts val="5200"/>
              <a:buNone/>
              <a:defRPr sz="6900">
                <a:solidFill>
                  <a:srgbClr val="FFFFFF"/>
                </a:solidFill>
              </a:defRPr>
            </a:lvl5pPr>
            <a:lvl6pPr lvl="5" algn="ctr" rtl="0">
              <a:spcBef>
                <a:spcPts val="0"/>
              </a:spcBef>
              <a:spcAft>
                <a:spcPts val="0"/>
              </a:spcAft>
              <a:buClr>
                <a:srgbClr val="FFFFFF"/>
              </a:buClr>
              <a:buSzPts val="5200"/>
              <a:buNone/>
              <a:defRPr sz="6900">
                <a:solidFill>
                  <a:srgbClr val="FFFFFF"/>
                </a:solidFill>
              </a:defRPr>
            </a:lvl6pPr>
            <a:lvl7pPr lvl="6" algn="ctr" rtl="0">
              <a:spcBef>
                <a:spcPts val="0"/>
              </a:spcBef>
              <a:spcAft>
                <a:spcPts val="0"/>
              </a:spcAft>
              <a:buClr>
                <a:srgbClr val="FFFFFF"/>
              </a:buClr>
              <a:buSzPts val="5200"/>
              <a:buNone/>
              <a:defRPr sz="6900">
                <a:solidFill>
                  <a:srgbClr val="FFFFFF"/>
                </a:solidFill>
              </a:defRPr>
            </a:lvl7pPr>
            <a:lvl8pPr lvl="7" algn="ctr" rtl="0">
              <a:spcBef>
                <a:spcPts val="0"/>
              </a:spcBef>
              <a:spcAft>
                <a:spcPts val="0"/>
              </a:spcAft>
              <a:buClr>
                <a:srgbClr val="FFFFFF"/>
              </a:buClr>
              <a:buSzPts val="5200"/>
              <a:buNone/>
              <a:defRPr sz="6900">
                <a:solidFill>
                  <a:srgbClr val="FFFFFF"/>
                </a:solidFill>
              </a:defRPr>
            </a:lvl8pPr>
            <a:lvl9pPr lvl="8" algn="ctr" rtl="0">
              <a:spcBef>
                <a:spcPts val="0"/>
              </a:spcBef>
              <a:spcAft>
                <a:spcPts val="0"/>
              </a:spcAft>
              <a:buClr>
                <a:srgbClr val="FFFFFF"/>
              </a:buClr>
              <a:buSzPts val="5200"/>
              <a:buNone/>
              <a:defRPr sz="6900">
                <a:solidFill>
                  <a:srgbClr val="FFFFFF"/>
                </a:solidFill>
              </a:defRPr>
            </a:lvl9pPr>
          </a:lstStyle>
          <a:p>
            <a:r>
              <a:rPr lang="en-US" smtClean="0"/>
              <a:t>Click to edit Master title style</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3600" y="593367"/>
            <a:ext cx="11360800" cy="763600"/>
          </a:xfrm>
          <a:prstGeom prst="rect">
            <a:avLst/>
          </a:prstGeom>
          <a:noFill/>
          <a:ln>
            <a:noFill/>
          </a:ln>
        </p:spPr>
        <p:txBody>
          <a:bodyPr spcFirstLastPara="1" wrap="square" lIns="121897" tIns="121897" rIns="121897" bIns="121897"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121897" tIns="121897" rIns="121897" bIns="121897"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 id="2147483966" r:id="rId1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424133" y="1244600"/>
            <a:ext cx="9396400" cy="643200"/>
          </a:xfrm>
          <a:prstGeom prst="rect">
            <a:avLst/>
          </a:prstGeom>
          <a:noFill/>
          <a:ln>
            <a:noFill/>
          </a:ln>
        </p:spPr>
        <p:txBody>
          <a:bodyPr spcFirstLastPara="1" wrap="square" lIns="121894" tIns="121894" rIns="121894" bIns="121894"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9" name="Google Shape;99;p18"/>
          <p:cNvSpPr txBox="1">
            <a:spLocks noGrp="1"/>
          </p:cNvSpPr>
          <p:nvPr>
            <p:ph type="body" idx="1"/>
          </p:nvPr>
        </p:nvSpPr>
        <p:spPr>
          <a:xfrm>
            <a:off x="1424133" y="2260600"/>
            <a:ext cx="9396400" cy="3336000"/>
          </a:xfrm>
          <a:prstGeom prst="rect">
            <a:avLst/>
          </a:prstGeom>
          <a:noFill/>
          <a:ln>
            <a:noFill/>
          </a:ln>
        </p:spPr>
        <p:txBody>
          <a:bodyPr spcFirstLastPara="1" wrap="square" lIns="121894" tIns="121894" rIns="121894" bIns="121894"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968"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2E2C5-323F-4709-807E-7D514EAB2128}"/>
              </a:ext>
            </a:extLst>
          </p:cNvPr>
          <p:cNvSpPr>
            <a:spLocks noGrp="1"/>
          </p:cNvSpPr>
          <p:nvPr>
            <p:ph type="ctrTitle"/>
          </p:nvPr>
        </p:nvSpPr>
        <p:spPr>
          <a:xfrm>
            <a:off x="2015412" y="1418255"/>
            <a:ext cx="7865706" cy="2137874"/>
          </a:xfrm>
        </p:spPr>
        <p:txBody>
          <a:bodyPr>
            <a:normAutofit/>
          </a:bodyPr>
          <a:lstStyle/>
          <a:p>
            <a:pPr algn="ctr"/>
            <a:r>
              <a:rPr lang="en-US" dirty="0">
                <a:solidFill>
                  <a:srgbClr val="FF0000"/>
                </a:solidFill>
              </a:rPr>
              <a:t>DROWSINESS DETECTION WHILE DRIVING</a:t>
            </a:r>
          </a:p>
        </p:txBody>
      </p:sp>
      <p:sp>
        <p:nvSpPr>
          <p:cNvPr id="3" name="Subtitle 2">
            <a:extLst>
              <a:ext uri="{FF2B5EF4-FFF2-40B4-BE49-F238E27FC236}">
                <a16:creationId xmlns:a16="http://schemas.microsoft.com/office/drawing/2014/main" xmlns="" id="{A4D8407F-53E8-44FE-99C5-CB34153DFA0A}"/>
              </a:ext>
            </a:extLst>
          </p:cNvPr>
          <p:cNvSpPr>
            <a:spLocks noGrp="1"/>
          </p:cNvSpPr>
          <p:nvPr>
            <p:ph type="subTitle" idx="1"/>
          </p:nvPr>
        </p:nvSpPr>
        <p:spPr>
          <a:xfrm>
            <a:off x="1309397" y="4228488"/>
            <a:ext cx="9144000" cy="1911123"/>
          </a:xfrm>
        </p:spPr>
        <p:txBody>
          <a:bodyPr anchor="ctr">
            <a:noAutofit/>
          </a:bodyPr>
          <a:lstStyle/>
          <a:p>
            <a:pPr algn="ctr"/>
            <a:r>
              <a:rPr lang="en-US" sz="1800" b="1" dirty="0">
                <a:solidFill>
                  <a:schemeClr val="accent1"/>
                </a:solidFill>
              </a:rPr>
              <a:t>[idea proposed]</a:t>
            </a:r>
          </a:p>
          <a:p>
            <a:pPr algn="ctr"/>
            <a:r>
              <a:rPr lang="en-US" sz="1800" b="1" dirty="0">
                <a:solidFill>
                  <a:schemeClr val="accent1"/>
                </a:solidFill>
              </a:rPr>
              <a:t>By</a:t>
            </a:r>
          </a:p>
          <a:p>
            <a:pPr algn="ctr"/>
            <a:r>
              <a:rPr lang="en-US" sz="1800" b="1" dirty="0" smtClean="0">
                <a:solidFill>
                  <a:schemeClr val="accent1"/>
                </a:solidFill>
              </a:rPr>
              <a:t>Jayavarma R</a:t>
            </a:r>
          </a:p>
          <a:p>
            <a:pPr algn="ctr"/>
            <a:r>
              <a:rPr lang="en-US" sz="1800" b="1" dirty="0" smtClean="0">
                <a:solidFill>
                  <a:schemeClr val="accent1"/>
                </a:solidFill>
              </a:rPr>
              <a:t>822118104017</a:t>
            </a:r>
            <a:endParaRPr lang="en-US" sz="1800" b="1" dirty="0">
              <a:solidFill>
                <a:schemeClr val="accent1"/>
              </a:solidFill>
            </a:endParaRPr>
          </a:p>
          <a:p>
            <a:pPr algn="ctr"/>
            <a:r>
              <a:rPr lang="en-US" sz="1800" b="1" dirty="0">
                <a:solidFill>
                  <a:schemeClr val="accent1"/>
                </a:solidFill>
              </a:rPr>
              <a:t>3</a:t>
            </a:r>
            <a:r>
              <a:rPr lang="en-US" sz="1800" b="1" baseline="30000" dirty="0">
                <a:solidFill>
                  <a:schemeClr val="accent1"/>
                </a:solidFill>
              </a:rPr>
              <a:t>rd</a:t>
            </a:r>
            <a:r>
              <a:rPr lang="en-US" sz="1800" b="1" dirty="0">
                <a:solidFill>
                  <a:schemeClr val="accent1"/>
                </a:solidFill>
              </a:rPr>
              <a:t> </a:t>
            </a:r>
            <a:r>
              <a:rPr lang="en-US" sz="1800" b="1" dirty="0" smtClean="0">
                <a:solidFill>
                  <a:schemeClr val="accent1"/>
                </a:solidFill>
              </a:rPr>
              <a:t>year, Computer </a:t>
            </a:r>
            <a:r>
              <a:rPr lang="en-US" sz="1800" b="1" dirty="0">
                <a:solidFill>
                  <a:schemeClr val="accent1"/>
                </a:solidFill>
              </a:rPr>
              <a:t>S</a:t>
            </a:r>
            <a:r>
              <a:rPr lang="en-US" sz="1800" b="1" dirty="0" smtClean="0">
                <a:solidFill>
                  <a:schemeClr val="accent1"/>
                </a:solidFill>
              </a:rPr>
              <a:t>cience </a:t>
            </a:r>
            <a:r>
              <a:rPr lang="en-US" sz="1800" b="1" dirty="0">
                <a:solidFill>
                  <a:schemeClr val="accent1"/>
                </a:solidFill>
              </a:rPr>
              <a:t>E</a:t>
            </a:r>
            <a:r>
              <a:rPr lang="en-US" sz="1800" b="1" dirty="0" smtClean="0">
                <a:solidFill>
                  <a:schemeClr val="accent1"/>
                </a:solidFill>
              </a:rPr>
              <a:t>ngineering</a:t>
            </a:r>
            <a:endParaRPr lang="en-US" sz="1800" b="1" dirty="0">
              <a:solidFill>
                <a:schemeClr val="accent1"/>
              </a:solidFill>
            </a:endParaRPr>
          </a:p>
          <a:p>
            <a:pPr algn="ctr"/>
            <a:r>
              <a:rPr lang="en-US" sz="1800" b="1" dirty="0">
                <a:solidFill>
                  <a:schemeClr val="accent1"/>
                </a:solidFill>
              </a:rPr>
              <a:t>University </a:t>
            </a:r>
            <a:r>
              <a:rPr lang="en-US" sz="1800" b="1" dirty="0" smtClean="0">
                <a:solidFill>
                  <a:schemeClr val="accent1"/>
                </a:solidFill>
              </a:rPr>
              <a:t>College </a:t>
            </a:r>
            <a:r>
              <a:rPr lang="en-US" sz="1800" b="1" dirty="0">
                <a:solidFill>
                  <a:schemeClr val="accent1"/>
                </a:solidFill>
              </a:rPr>
              <a:t>of </a:t>
            </a:r>
            <a:r>
              <a:rPr lang="en-US" sz="1800" b="1" dirty="0" smtClean="0">
                <a:solidFill>
                  <a:schemeClr val="accent1"/>
                </a:solidFill>
              </a:rPr>
              <a:t>Engineering</a:t>
            </a:r>
            <a:endParaRPr lang="en-US" sz="1800" b="1" dirty="0">
              <a:solidFill>
                <a:schemeClr val="accent1"/>
              </a:solidFill>
            </a:endParaRPr>
          </a:p>
          <a:p>
            <a:pPr algn="ctr"/>
            <a:r>
              <a:rPr lang="en-US" sz="1800" b="1" dirty="0">
                <a:solidFill>
                  <a:schemeClr val="accent1"/>
                </a:solidFill>
              </a:rPr>
              <a:t>P</a:t>
            </a:r>
            <a:r>
              <a:rPr lang="en-US" sz="1800" b="1" dirty="0" smtClean="0">
                <a:solidFill>
                  <a:schemeClr val="accent1"/>
                </a:solidFill>
              </a:rPr>
              <a:t>attukkottai</a:t>
            </a:r>
            <a:endParaRPr lang="en-US" sz="1800" b="1" dirty="0">
              <a:solidFill>
                <a:schemeClr val="accent1"/>
              </a:solidFill>
            </a:endParaRPr>
          </a:p>
        </p:txBody>
      </p:sp>
    </p:spTree>
    <p:extLst>
      <p:ext uri="{BB962C8B-B14F-4D97-AF65-F5344CB8AC3E}">
        <p14:creationId xmlns:p14="http://schemas.microsoft.com/office/powerpoint/2010/main" val="2052667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DC0D2F-E9AC-4DF0-A54B-8691B14E25C3}"/>
              </a:ext>
            </a:extLst>
          </p:cNvPr>
          <p:cNvSpPr>
            <a:spLocks noGrp="1"/>
          </p:cNvSpPr>
          <p:nvPr>
            <p:ph idx="1"/>
          </p:nvPr>
        </p:nvSpPr>
        <p:spPr>
          <a:xfrm>
            <a:off x="866193" y="1433738"/>
            <a:ext cx="10515600" cy="4351338"/>
          </a:xfrm>
        </p:spPr>
        <p:txBody>
          <a:bodyPr/>
          <a:lstStyle/>
          <a:p>
            <a:pPr>
              <a:buFont typeface="Wingdings" pitchFamily="2" charset="2"/>
              <a:buChar char="v"/>
            </a:pPr>
            <a:r>
              <a:rPr lang="en-US" sz="3200" dirty="0" smtClean="0">
                <a:solidFill>
                  <a:schemeClr val="accent1"/>
                </a:solidFill>
              </a:rPr>
              <a:t>Abstract</a:t>
            </a:r>
          </a:p>
          <a:p>
            <a:pPr>
              <a:buFont typeface="Wingdings" pitchFamily="2" charset="2"/>
              <a:buChar char="v"/>
            </a:pPr>
            <a:r>
              <a:rPr lang="en-US" sz="3200" dirty="0" smtClean="0">
                <a:solidFill>
                  <a:schemeClr val="accent1"/>
                </a:solidFill>
              </a:rPr>
              <a:t>Domain</a:t>
            </a:r>
          </a:p>
          <a:p>
            <a:pPr>
              <a:buFont typeface="Wingdings" pitchFamily="2" charset="2"/>
              <a:buChar char="v"/>
            </a:pPr>
            <a:r>
              <a:rPr lang="en-US" sz="3200" dirty="0" smtClean="0">
                <a:solidFill>
                  <a:schemeClr val="accent1"/>
                </a:solidFill>
              </a:rPr>
              <a:t>Problem </a:t>
            </a:r>
            <a:r>
              <a:rPr lang="en-US" sz="3200" dirty="0">
                <a:solidFill>
                  <a:schemeClr val="accent1"/>
                </a:solidFill>
              </a:rPr>
              <a:t>statement and solution</a:t>
            </a:r>
          </a:p>
          <a:p>
            <a:pPr>
              <a:buFont typeface="Wingdings" pitchFamily="2" charset="2"/>
              <a:buChar char="v"/>
            </a:pPr>
            <a:r>
              <a:rPr lang="en-US" sz="3200" dirty="0">
                <a:solidFill>
                  <a:schemeClr val="accent1"/>
                </a:solidFill>
              </a:rPr>
              <a:t>Block diagram</a:t>
            </a:r>
          </a:p>
          <a:p>
            <a:pPr>
              <a:buFont typeface="Wingdings" pitchFamily="2" charset="2"/>
              <a:buChar char="v"/>
            </a:pPr>
            <a:r>
              <a:rPr lang="en-US" sz="3200" dirty="0">
                <a:solidFill>
                  <a:schemeClr val="accent1"/>
                </a:solidFill>
              </a:rPr>
              <a:t>Detailed </a:t>
            </a:r>
            <a:r>
              <a:rPr lang="en-US" sz="3200" dirty="0" smtClean="0">
                <a:solidFill>
                  <a:schemeClr val="accent1"/>
                </a:solidFill>
              </a:rPr>
              <a:t>explanation</a:t>
            </a:r>
            <a:endParaRPr lang="en-US" sz="3200" dirty="0">
              <a:solidFill>
                <a:schemeClr val="accent1"/>
              </a:solidFill>
            </a:endParaRPr>
          </a:p>
        </p:txBody>
      </p:sp>
      <p:sp>
        <p:nvSpPr>
          <p:cNvPr id="2" name="Title 1">
            <a:extLst>
              <a:ext uri="{FF2B5EF4-FFF2-40B4-BE49-F238E27FC236}">
                <a16:creationId xmlns:a16="http://schemas.microsoft.com/office/drawing/2014/main" xmlns="" id="{1224DD00-A6E5-4EA3-B7DC-57992FFD84AB}"/>
              </a:ext>
            </a:extLst>
          </p:cNvPr>
          <p:cNvSpPr>
            <a:spLocks noGrp="1"/>
          </p:cNvSpPr>
          <p:nvPr>
            <p:ph type="title"/>
          </p:nvPr>
        </p:nvSpPr>
        <p:spPr>
          <a:xfrm>
            <a:off x="810208" y="318472"/>
            <a:ext cx="10515600" cy="1325563"/>
          </a:xfrm>
        </p:spPr>
        <p:txBody>
          <a:bodyPr>
            <a:normAutofit/>
          </a:bodyPr>
          <a:lstStyle/>
          <a:p>
            <a:r>
              <a:rPr lang="en-US" sz="4000" b="1" u="sng" dirty="0">
                <a:solidFill>
                  <a:srgbClr val="FF0000"/>
                </a:solidFill>
              </a:rPr>
              <a:t>TABLE OF CONTENT:</a:t>
            </a:r>
          </a:p>
        </p:txBody>
      </p:sp>
    </p:spTree>
    <p:extLst>
      <p:ext uri="{BB962C8B-B14F-4D97-AF65-F5344CB8AC3E}">
        <p14:creationId xmlns:p14="http://schemas.microsoft.com/office/powerpoint/2010/main" val="41713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136" y="1110342"/>
            <a:ext cx="10030408" cy="4386385"/>
          </a:xfrm>
        </p:spPr>
        <p:txBody>
          <a:bodyPr>
            <a:normAutofit lnSpcReduction="10000"/>
          </a:bodyPr>
          <a:lstStyle/>
          <a:p>
            <a:pPr marL="68580" indent="0" algn="just">
              <a:buNone/>
            </a:pPr>
            <a:r>
              <a:rPr lang="en-IN" b="1" dirty="0" smtClean="0">
                <a:solidFill>
                  <a:schemeClr val="accent1"/>
                </a:solidFill>
              </a:rPr>
              <a:t>	</a:t>
            </a:r>
            <a:r>
              <a:rPr lang="en-IN" sz="2400" b="1" dirty="0" smtClean="0">
                <a:solidFill>
                  <a:schemeClr val="accent1"/>
                </a:solidFill>
              </a:rPr>
              <a:t>Drowsiness </a:t>
            </a:r>
            <a:r>
              <a:rPr lang="en-IN" sz="2400" b="1" dirty="0">
                <a:solidFill>
                  <a:schemeClr val="accent1"/>
                </a:solidFill>
              </a:rPr>
              <a:t>and Fatigue of drivers are amongst the significant causes of road accidents. Every year, they increase the amounts of deaths and fatalities injuries globally. Here, the following project shows how we can overcome the accidents occurred by fatigue and tiredness and hence increase the transportation safety. This system deals with automatic driver drowsiness detection based on Computer Vision. We propose an algorithm to locate, track, and analyse both the drivers face and eyes to see whether the driver is drowsy or not, if the driver is drowsy the algorithm will alert the driver.</a:t>
            </a:r>
          </a:p>
          <a:p>
            <a:pPr marL="68580" indent="0">
              <a:buNone/>
            </a:pPr>
            <a:endParaRPr lang="en-IN" dirty="0"/>
          </a:p>
        </p:txBody>
      </p:sp>
      <p:sp>
        <p:nvSpPr>
          <p:cNvPr id="2" name="Title 1"/>
          <p:cNvSpPr>
            <a:spLocks noGrp="1"/>
          </p:cNvSpPr>
          <p:nvPr>
            <p:ph type="title"/>
          </p:nvPr>
        </p:nvSpPr>
        <p:spPr>
          <a:xfrm>
            <a:off x="588888" y="234562"/>
            <a:ext cx="9366325" cy="1143000"/>
          </a:xfrm>
        </p:spPr>
        <p:txBody>
          <a:bodyPr/>
          <a:lstStyle/>
          <a:p>
            <a:r>
              <a:rPr lang="en-GB" b="1" i="1" u="sng" dirty="0" smtClean="0">
                <a:solidFill>
                  <a:srgbClr val="FF0000"/>
                </a:solidFill>
              </a:rPr>
              <a:t>ABSTRACT</a:t>
            </a:r>
            <a:r>
              <a:rPr lang="en-GB" dirty="0" smtClean="0">
                <a:solidFill>
                  <a:schemeClr val="accent3"/>
                </a:solidFill>
              </a:rPr>
              <a:t>:</a:t>
            </a:r>
            <a:endParaRPr lang="en-IN" dirty="0">
              <a:solidFill>
                <a:schemeClr val="accent3"/>
              </a:solidFill>
            </a:endParaRPr>
          </a:p>
        </p:txBody>
      </p:sp>
    </p:spTree>
    <p:extLst>
      <p:ext uri="{BB962C8B-B14F-4D97-AF65-F5344CB8AC3E}">
        <p14:creationId xmlns:p14="http://schemas.microsoft.com/office/powerpoint/2010/main" val="2143487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146" y="1875782"/>
            <a:ext cx="9036423" cy="3508977"/>
          </a:xfrm>
        </p:spPr>
        <p:txBody>
          <a:bodyPr>
            <a:normAutofit fontScale="92500" lnSpcReduction="10000"/>
          </a:bodyPr>
          <a:lstStyle/>
          <a:p>
            <a:pPr marL="0" indent="0">
              <a:buNone/>
            </a:pPr>
            <a:r>
              <a:rPr lang="en-GB" sz="3000" b="1" i="1" u="sng" dirty="0" smtClean="0">
                <a:solidFill>
                  <a:srgbClr val="FF0000"/>
                </a:solidFill>
              </a:rPr>
              <a:t>COMPUTER VISION:</a:t>
            </a:r>
          </a:p>
          <a:p>
            <a:pPr marL="0" indent="0">
              <a:buNone/>
            </a:pPr>
            <a:endParaRPr lang="en-GB" b="1" i="1" u="sng" dirty="0" smtClean="0">
              <a:solidFill>
                <a:srgbClr val="33CC33"/>
              </a:solidFill>
            </a:endParaRPr>
          </a:p>
          <a:p>
            <a:pPr marL="0" indent="0" algn="just">
              <a:buNone/>
            </a:pPr>
            <a:r>
              <a:rPr lang="en-GB" b="1" dirty="0" smtClean="0">
                <a:solidFill>
                  <a:schemeClr val="accent1"/>
                </a:solidFill>
              </a:rPr>
              <a:t>		</a:t>
            </a:r>
            <a:r>
              <a:rPr lang="en-GB" sz="2400" b="1" dirty="0">
                <a:solidFill>
                  <a:schemeClr val="accent1"/>
                </a:solidFill>
              </a:rPr>
              <a:t>Computer vision is a field of artificial intelligence that trains computers to interpret and understand the visual world. Using digital images from cameras and videos and deep learning models, machines can accurately identify and classify objects — and then react to what they “see.”</a:t>
            </a:r>
          </a:p>
          <a:p>
            <a:pPr marL="0" indent="0">
              <a:buNone/>
            </a:pPr>
            <a:r>
              <a:rPr lang="en-GB" b="1" dirty="0">
                <a:solidFill>
                  <a:srgbClr val="33CC33"/>
                </a:solidFill>
              </a:rPr>
              <a:t/>
            </a:r>
            <a:br>
              <a:rPr lang="en-GB" b="1" dirty="0">
                <a:solidFill>
                  <a:srgbClr val="33CC33"/>
                </a:solidFill>
              </a:rPr>
            </a:br>
            <a:endParaRPr lang="en-IN" b="1" dirty="0">
              <a:solidFill>
                <a:srgbClr val="33CC33"/>
              </a:solidFill>
            </a:endParaRPr>
          </a:p>
        </p:txBody>
      </p:sp>
      <p:sp>
        <p:nvSpPr>
          <p:cNvPr id="2" name="Title 1"/>
          <p:cNvSpPr>
            <a:spLocks noGrp="1"/>
          </p:cNvSpPr>
          <p:nvPr>
            <p:ph type="title"/>
          </p:nvPr>
        </p:nvSpPr>
        <p:spPr>
          <a:xfrm>
            <a:off x="850144" y="691761"/>
            <a:ext cx="9366325" cy="1143000"/>
          </a:xfrm>
        </p:spPr>
        <p:txBody>
          <a:bodyPr/>
          <a:lstStyle/>
          <a:p>
            <a:r>
              <a:rPr lang="en-GB" b="1" i="1" u="sng" dirty="0" smtClean="0">
                <a:solidFill>
                  <a:srgbClr val="FF0000"/>
                </a:solidFill>
              </a:rPr>
              <a:t>DOMAIN</a:t>
            </a:r>
            <a:r>
              <a:rPr lang="en-GB" dirty="0" smtClean="0"/>
              <a:t>:</a:t>
            </a:r>
            <a:endParaRPr lang="en-IN" dirty="0"/>
          </a:p>
        </p:txBody>
      </p:sp>
    </p:spTree>
    <p:extLst>
      <p:ext uri="{BB962C8B-B14F-4D97-AF65-F5344CB8AC3E}">
        <p14:creationId xmlns:p14="http://schemas.microsoft.com/office/powerpoint/2010/main" val="3481303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E1C150F-2B0A-497B-B9F8-9FE46AA048C7}"/>
              </a:ext>
            </a:extLst>
          </p:cNvPr>
          <p:cNvSpPr>
            <a:spLocks noGrp="1"/>
          </p:cNvSpPr>
          <p:nvPr>
            <p:ph type="title"/>
          </p:nvPr>
        </p:nvSpPr>
        <p:spPr>
          <a:xfrm>
            <a:off x="615820" y="326572"/>
            <a:ext cx="10944809" cy="6148874"/>
          </a:xfrm>
        </p:spPr>
        <p:txBody>
          <a:bodyPr anchor="t">
            <a:noAutofit/>
          </a:bodyPr>
          <a:lstStyle/>
          <a:p>
            <a:r>
              <a:rPr lang="en-US" sz="2800" b="1" u="sng" dirty="0">
                <a:solidFill>
                  <a:srgbClr val="FF0000"/>
                </a:solidFill>
              </a:rPr>
              <a:t>Problem statement:</a:t>
            </a:r>
            <a:r>
              <a:rPr lang="en-US" sz="2800" dirty="0"/>
              <a:t/>
            </a:r>
            <a:br>
              <a:rPr lang="en-US" sz="2800" dirty="0"/>
            </a:br>
            <a:r>
              <a:rPr lang="en-US" sz="2000" dirty="0"/>
              <a:t>	</a:t>
            </a:r>
            <a:r>
              <a:rPr lang="en-US" sz="2400" b="1" i="1" dirty="0" smtClean="0">
                <a:solidFill>
                  <a:schemeClr val="accent1"/>
                </a:solidFill>
              </a:rPr>
              <a:t>One of the biggest problem faced by the modern society is accident. The national highway traffic safety administration, every year about 100,000 police-reported crashes involve drowsy driving. These crashes results in more than 1,550 fatalities and 71,000 injuries</a:t>
            </a:r>
            <a:br>
              <a:rPr lang="en-US" sz="2400" b="1" i="1" dirty="0" smtClean="0">
                <a:solidFill>
                  <a:schemeClr val="accent1"/>
                </a:solidFill>
              </a:rPr>
            </a:br>
            <a:r>
              <a:rPr lang="en-US" sz="2400" b="1" i="1" dirty="0" smtClean="0">
                <a:solidFill>
                  <a:schemeClr val="accent1"/>
                </a:solidFill>
              </a:rPr>
              <a:t>	It causes serious damage to the society as well as the econom</a:t>
            </a:r>
            <a:r>
              <a:rPr lang="en-US" b="1" i="1" dirty="0">
                <a:solidFill>
                  <a:schemeClr val="accent1"/>
                </a:solidFill>
              </a:rPr>
              <a:t>y</a:t>
            </a:r>
            <a:r>
              <a:rPr lang="en-US" sz="2800" b="1" i="1" u="sng" dirty="0">
                <a:solidFill>
                  <a:schemeClr val="accent1"/>
                </a:solidFill>
              </a:rPr>
              <a:t/>
            </a:r>
            <a:br>
              <a:rPr lang="en-US" sz="2800" b="1" i="1" u="sng" dirty="0">
                <a:solidFill>
                  <a:schemeClr val="accent1"/>
                </a:solidFill>
              </a:rPr>
            </a:br>
            <a:r>
              <a:rPr lang="en-US" sz="2800" b="1" i="1" u="sng" dirty="0" smtClean="0"/>
              <a:t/>
            </a:r>
            <a:br>
              <a:rPr lang="en-US" sz="2800" b="1" i="1" u="sng" dirty="0" smtClean="0"/>
            </a:br>
            <a:r>
              <a:rPr lang="en-US" sz="2800" b="1" i="1" u="sng" dirty="0" smtClean="0">
                <a:solidFill>
                  <a:srgbClr val="FF0000"/>
                </a:solidFill>
              </a:rPr>
              <a:t>Solution</a:t>
            </a:r>
            <a:r>
              <a:rPr lang="en-US" sz="2800" b="1" i="1" u="sng" dirty="0">
                <a:solidFill>
                  <a:srgbClr val="FF0000"/>
                </a:solidFill>
              </a:rPr>
              <a:t>: </a:t>
            </a:r>
            <a:r>
              <a:rPr lang="en-US" sz="2800" b="1" i="1" dirty="0"/>
              <a:t/>
            </a:r>
            <a:br>
              <a:rPr lang="en-US" sz="2800" b="1" i="1" dirty="0"/>
            </a:br>
            <a:r>
              <a:rPr lang="en-US" sz="2400" b="1" i="1" dirty="0"/>
              <a:t>	</a:t>
            </a:r>
            <a:r>
              <a:rPr lang="en-US" sz="2400" b="1" i="1" dirty="0" smtClean="0">
                <a:solidFill>
                  <a:schemeClr val="accent1"/>
                </a:solidFill>
              </a:rPr>
              <a:t>To </a:t>
            </a:r>
            <a:r>
              <a:rPr lang="en-US" sz="2400" b="1" i="1" dirty="0">
                <a:solidFill>
                  <a:schemeClr val="accent1"/>
                </a:solidFill>
              </a:rPr>
              <a:t>overcome these </a:t>
            </a:r>
            <a:r>
              <a:rPr lang="en-US" sz="2400" b="1" i="1" dirty="0" smtClean="0">
                <a:solidFill>
                  <a:schemeClr val="accent1"/>
                </a:solidFill>
              </a:rPr>
              <a:t>issues </a:t>
            </a:r>
            <a:r>
              <a:rPr lang="en-US" sz="2400" b="1" i="1" dirty="0">
                <a:solidFill>
                  <a:schemeClr val="accent1"/>
                </a:solidFill>
              </a:rPr>
              <a:t>we will be making a drowsiness detecting device using </a:t>
            </a:r>
            <a:r>
              <a:rPr lang="en-US" sz="2400" b="1" i="1" dirty="0" smtClean="0">
                <a:solidFill>
                  <a:schemeClr val="accent1"/>
                </a:solidFill>
              </a:rPr>
              <a:t>python</a:t>
            </a:r>
            <a:r>
              <a:rPr lang="en-US" sz="2400" b="1" i="1" dirty="0" smtClean="0"/>
              <a:t/>
            </a:r>
            <a:br>
              <a:rPr lang="en-US" sz="2400" b="1" i="1" dirty="0" smtClean="0"/>
            </a:br>
            <a:r>
              <a:rPr lang="en-US" sz="2400" b="1" i="1" dirty="0"/>
              <a:t/>
            </a:r>
            <a:br>
              <a:rPr lang="en-US" sz="2400" b="1" i="1" dirty="0"/>
            </a:br>
            <a:r>
              <a:rPr lang="en-US" sz="2400" b="1" i="1" u="sng" dirty="0">
                <a:solidFill>
                  <a:srgbClr val="FF0000"/>
                </a:solidFill>
              </a:rPr>
              <a:t>F</a:t>
            </a:r>
            <a:r>
              <a:rPr lang="en-US" sz="2400" b="1" i="1" u="sng" dirty="0" smtClean="0">
                <a:solidFill>
                  <a:srgbClr val="FF0000"/>
                </a:solidFill>
              </a:rPr>
              <a:t>eatures </a:t>
            </a:r>
            <a:r>
              <a:rPr lang="en-US" sz="2400" b="1" i="1" u="sng" dirty="0">
                <a:solidFill>
                  <a:srgbClr val="FF0000"/>
                </a:solidFill>
              </a:rPr>
              <a:t>of drowsiness detecting device</a:t>
            </a:r>
            <a:r>
              <a:rPr lang="en-US" sz="2400" b="1" i="1" u="sng" dirty="0" smtClean="0">
                <a:solidFill>
                  <a:srgbClr val="FF0000"/>
                </a:solidFill>
              </a:rPr>
              <a:t>:</a:t>
            </a:r>
            <a:r>
              <a:rPr lang="en-US" sz="2400" b="1" i="1" dirty="0" smtClean="0">
                <a:solidFill>
                  <a:srgbClr val="FF0000"/>
                </a:solidFill>
              </a:rPr>
              <a:t/>
            </a:r>
            <a:br>
              <a:rPr lang="en-US" sz="2400" b="1" i="1" dirty="0" smtClean="0">
                <a:solidFill>
                  <a:srgbClr val="FF0000"/>
                </a:solidFill>
              </a:rPr>
            </a:br>
            <a:r>
              <a:rPr lang="en-US" sz="2400" b="1" i="1" dirty="0">
                <a:solidFill>
                  <a:srgbClr val="FF0000"/>
                </a:solidFill>
              </a:rPr>
              <a:t>	</a:t>
            </a:r>
            <a:r>
              <a:rPr lang="en-US" sz="2400" b="1" i="1" dirty="0" smtClean="0">
                <a:solidFill>
                  <a:schemeClr val="accent1"/>
                </a:solidFill>
              </a:rPr>
              <a:t>The features of the drowsiness detection system is to make an alert alarm to make the driver to get up from sleep</a:t>
            </a:r>
            <a:br>
              <a:rPr lang="en-US" sz="2400" b="1" i="1" dirty="0" smtClean="0">
                <a:solidFill>
                  <a:schemeClr val="accent1"/>
                </a:solidFill>
              </a:rPr>
            </a:br>
            <a:r>
              <a:rPr lang="en-US" sz="2400" b="1" i="1" dirty="0">
                <a:solidFill>
                  <a:schemeClr val="accent1"/>
                </a:solidFill>
              </a:rPr>
              <a:t>	</a:t>
            </a:r>
            <a:r>
              <a:rPr lang="en-US" sz="2400" b="1" i="1" dirty="0" smtClean="0">
                <a:solidFill>
                  <a:schemeClr val="accent1"/>
                </a:solidFill>
              </a:rPr>
              <a:t> </a:t>
            </a:r>
            <a:br>
              <a:rPr lang="en-US" sz="2400" b="1" i="1" dirty="0" smtClean="0">
                <a:solidFill>
                  <a:schemeClr val="accent1"/>
                </a:solidFill>
              </a:rPr>
            </a:br>
            <a:r>
              <a:rPr lang="en-US" sz="2400" b="1" i="1" dirty="0">
                <a:solidFill>
                  <a:srgbClr val="FF0000"/>
                </a:solidFill>
              </a:rPr>
              <a:t>	</a:t>
            </a:r>
          </a:p>
        </p:txBody>
      </p:sp>
    </p:spTree>
    <p:extLst>
      <p:ext uri="{BB962C8B-B14F-4D97-AF65-F5344CB8AC3E}">
        <p14:creationId xmlns:p14="http://schemas.microsoft.com/office/powerpoint/2010/main" val="1138569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09E12-D037-4DBF-A00E-02AE053D7026}"/>
              </a:ext>
            </a:extLst>
          </p:cNvPr>
          <p:cNvSpPr>
            <a:spLocks noGrp="1"/>
          </p:cNvSpPr>
          <p:nvPr>
            <p:ph type="title"/>
          </p:nvPr>
        </p:nvSpPr>
        <p:spPr>
          <a:xfrm>
            <a:off x="587055" y="142165"/>
            <a:ext cx="10515600" cy="6302375"/>
          </a:xfrm>
        </p:spPr>
        <p:txBody>
          <a:bodyPr anchor="t">
            <a:normAutofit/>
          </a:bodyPr>
          <a:lstStyle/>
          <a:p>
            <a:r>
              <a:rPr lang="en-US" sz="2800" b="1" i="1" u="sng" dirty="0">
                <a:solidFill>
                  <a:srgbClr val="FF0000"/>
                </a:solidFill>
              </a:rPr>
              <a:t>BLOCK </a:t>
            </a:r>
            <a:r>
              <a:rPr lang="en-US" sz="2800" b="1" i="1" u="sng" dirty="0" smtClean="0">
                <a:solidFill>
                  <a:srgbClr val="FF0000"/>
                </a:solidFill>
              </a:rPr>
              <a:t> DIAGRAM:</a:t>
            </a:r>
            <a:endParaRPr lang="en-US" sz="2800" b="1" i="1" u="sng" dirty="0">
              <a:solidFill>
                <a:srgbClr val="FF0000"/>
              </a:solidFill>
            </a:endParaRPr>
          </a:p>
        </p:txBody>
      </p:sp>
      <p:sp>
        <p:nvSpPr>
          <p:cNvPr id="3" name="Rectangle 2"/>
          <p:cNvSpPr/>
          <p:nvPr/>
        </p:nvSpPr>
        <p:spPr>
          <a:xfrm>
            <a:off x="681134" y="2136710"/>
            <a:ext cx="1754156" cy="559837"/>
          </a:xfrm>
          <a:prstGeom prst="rect">
            <a:avLst/>
          </a:prstGeom>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b="1" i="1" dirty="0" smtClean="0"/>
              <a:t>Object observed</a:t>
            </a:r>
            <a:endParaRPr lang="en-IN" b="1" i="1" dirty="0"/>
          </a:p>
        </p:txBody>
      </p:sp>
      <p:sp>
        <p:nvSpPr>
          <p:cNvPr id="4" name="Rectangle 3"/>
          <p:cNvSpPr/>
          <p:nvPr/>
        </p:nvSpPr>
        <p:spPr>
          <a:xfrm>
            <a:off x="2369975" y="821094"/>
            <a:ext cx="1390261" cy="29857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GB" b="1" i="1" dirty="0" smtClean="0"/>
              <a:t>Camera </a:t>
            </a:r>
            <a:endParaRPr lang="en-IN" b="1" i="1" dirty="0"/>
          </a:p>
        </p:txBody>
      </p:sp>
      <p:sp>
        <p:nvSpPr>
          <p:cNvPr id="5" name="Rectangle 4"/>
          <p:cNvSpPr/>
          <p:nvPr/>
        </p:nvSpPr>
        <p:spPr>
          <a:xfrm>
            <a:off x="3760236" y="2136710"/>
            <a:ext cx="1828800" cy="559837"/>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GB" b="1" i="1" dirty="0" smtClean="0"/>
              <a:t>Video signal data</a:t>
            </a:r>
            <a:endParaRPr lang="en-IN" b="1" i="1" dirty="0"/>
          </a:p>
        </p:txBody>
      </p:sp>
      <p:sp>
        <p:nvSpPr>
          <p:cNvPr id="6" name="Rectangle 5"/>
          <p:cNvSpPr/>
          <p:nvPr/>
        </p:nvSpPr>
        <p:spPr>
          <a:xfrm>
            <a:off x="6116216" y="709133"/>
            <a:ext cx="2855167" cy="298578"/>
          </a:xfrm>
          <a:prstGeom prst="rect">
            <a:avLst/>
          </a:prstGeom>
          <a:ln w="28575">
            <a:solidFill>
              <a:schemeClr val="accent1"/>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GB" b="1" i="1" dirty="0" smtClean="0"/>
              <a:t>Micro controller</a:t>
            </a:r>
            <a:endParaRPr lang="en-IN" b="1" i="1" dirty="0"/>
          </a:p>
        </p:txBody>
      </p:sp>
      <p:sp>
        <p:nvSpPr>
          <p:cNvPr id="7" name="Rectangle 6"/>
          <p:cNvSpPr/>
          <p:nvPr/>
        </p:nvSpPr>
        <p:spPr>
          <a:xfrm>
            <a:off x="6615404" y="2136710"/>
            <a:ext cx="1828800" cy="559837"/>
          </a:xfrm>
          <a:prstGeom prst="rect">
            <a:avLst/>
          </a:prstGeom>
          <a:ln w="28575">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b="1" i="1" dirty="0" smtClean="0"/>
              <a:t>Processed data</a:t>
            </a:r>
            <a:endParaRPr lang="en-IN" b="1" i="1" dirty="0"/>
          </a:p>
        </p:txBody>
      </p:sp>
      <p:sp>
        <p:nvSpPr>
          <p:cNvPr id="8" name="Rectangle 7"/>
          <p:cNvSpPr/>
          <p:nvPr/>
        </p:nvSpPr>
        <p:spPr>
          <a:xfrm>
            <a:off x="9199985" y="2136710"/>
            <a:ext cx="2258008" cy="559837"/>
          </a:xfrm>
          <a:prstGeom prst="rect">
            <a:avLst/>
          </a:prstGeom>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b="1" i="1" dirty="0" smtClean="0"/>
              <a:t>Interpreted data</a:t>
            </a:r>
            <a:endParaRPr lang="en-IN" b="1" i="1" dirty="0"/>
          </a:p>
        </p:txBody>
      </p:sp>
      <p:sp>
        <p:nvSpPr>
          <p:cNvPr id="9" name="Flowchart: Decision 8"/>
          <p:cNvSpPr/>
          <p:nvPr/>
        </p:nvSpPr>
        <p:spPr>
          <a:xfrm>
            <a:off x="5728996" y="4413380"/>
            <a:ext cx="1698171" cy="1738897"/>
          </a:xfrm>
          <a:prstGeom prst="flowChartDecision">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GB" b="1" i="1" dirty="0" smtClean="0"/>
              <a:t>Is the driver tired</a:t>
            </a:r>
            <a:endParaRPr lang="en-IN" b="1" i="1" dirty="0"/>
          </a:p>
        </p:txBody>
      </p:sp>
      <p:sp>
        <p:nvSpPr>
          <p:cNvPr id="10" name="Rectangle 9"/>
          <p:cNvSpPr/>
          <p:nvPr/>
        </p:nvSpPr>
        <p:spPr>
          <a:xfrm>
            <a:off x="9489233" y="4590661"/>
            <a:ext cx="1968760" cy="1343608"/>
          </a:xfrm>
          <a:prstGeom prst="rect">
            <a:avLst/>
          </a:prstGeom>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b="1" dirty="0" smtClean="0"/>
              <a:t>Signalling the driver about the state of his concentration</a:t>
            </a:r>
            <a:endParaRPr lang="en-IN" b="1" dirty="0"/>
          </a:p>
        </p:txBody>
      </p:sp>
      <p:cxnSp>
        <p:nvCxnSpPr>
          <p:cNvPr id="12" name="Straight Arrow Connector 11"/>
          <p:cNvCxnSpPr>
            <a:stCxn id="3" idx="3"/>
            <a:endCxn id="5" idx="1"/>
          </p:cNvCxnSpPr>
          <p:nvPr/>
        </p:nvCxnSpPr>
        <p:spPr>
          <a:xfrm>
            <a:off x="2435290" y="2416629"/>
            <a:ext cx="132494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7" idx="1"/>
          </p:cNvCxnSpPr>
          <p:nvPr/>
        </p:nvCxnSpPr>
        <p:spPr>
          <a:xfrm>
            <a:off x="5589036" y="2416629"/>
            <a:ext cx="102636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65106" y="1632857"/>
            <a:ext cx="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 idx="2"/>
          </p:cNvCxnSpPr>
          <p:nvPr/>
        </p:nvCxnSpPr>
        <p:spPr>
          <a:xfrm flipH="1">
            <a:off x="3065105" y="1119673"/>
            <a:ext cx="1" cy="12969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195527" y="979716"/>
            <a:ext cx="0" cy="14369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 idx="3"/>
            <a:endCxn id="8" idx="1"/>
          </p:cNvCxnSpPr>
          <p:nvPr/>
        </p:nvCxnSpPr>
        <p:spPr>
          <a:xfrm>
            <a:off x="8444204" y="2416629"/>
            <a:ext cx="75578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8" idx="2"/>
            <a:endCxn id="9" idx="0"/>
          </p:cNvCxnSpPr>
          <p:nvPr/>
        </p:nvCxnSpPr>
        <p:spPr>
          <a:xfrm rot="5400000">
            <a:off x="7595120" y="1679510"/>
            <a:ext cx="1716833" cy="3750907"/>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9" idx="3"/>
            <a:endCxn id="10" idx="1"/>
          </p:cNvCxnSpPr>
          <p:nvPr/>
        </p:nvCxnSpPr>
        <p:spPr>
          <a:xfrm flipV="1">
            <a:off x="7427167" y="5262465"/>
            <a:ext cx="2062066" cy="203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9" idx="1"/>
            <a:endCxn id="3" idx="2"/>
          </p:cNvCxnSpPr>
          <p:nvPr/>
        </p:nvCxnSpPr>
        <p:spPr>
          <a:xfrm rot="10800000">
            <a:off x="1558212" y="2696547"/>
            <a:ext cx="4170784" cy="2586282"/>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844855" y="970383"/>
            <a:ext cx="738664" cy="1338940"/>
          </a:xfrm>
          <a:prstGeom prst="rect">
            <a:avLst/>
          </a:prstGeom>
          <a:noFill/>
        </p:spPr>
        <p:txBody>
          <a:bodyPr vert="vert270" wrap="square" rtlCol="0">
            <a:spAutoFit/>
          </a:bodyPr>
          <a:lstStyle/>
          <a:p>
            <a:r>
              <a:rPr lang="en-GB" dirty="0">
                <a:solidFill>
                  <a:schemeClr val="bg1"/>
                </a:solidFill>
              </a:rPr>
              <a:t>p</a:t>
            </a:r>
            <a:r>
              <a:rPr lang="en-GB" dirty="0" smtClean="0">
                <a:solidFill>
                  <a:schemeClr val="bg1"/>
                </a:solidFill>
              </a:rPr>
              <a:t>rocessing</a:t>
            </a:r>
          </a:p>
          <a:p>
            <a:endParaRPr lang="en-IN" dirty="0"/>
          </a:p>
        </p:txBody>
      </p:sp>
      <p:cxnSp>
        <p:nvCxnSpPr>
          <p:cNvPr id="58" name="Straight Arrow Connector 57"/>
          <p:cNvCxnSpPr/>
          <p:nvPr/>
        </p:nvCxnSpPr>
        <p:spPr>
          <a:xfrm>
            <a:off x="8742784" y="979716"/>
            <a:ext cx="0" cy="14369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383555" y="1068354"/>
            <a:ext cx="461665" cy="1063689"/>
          </a:xfrm>
          <a:prstGeom prst="rect">
            <a:avLst/>
          </a:prstGeom>
          <a:noFill/>
        </p:spPr>
        <p:txBody>
          <a:bodyPr vert="vert270" wrap="square" rtlCol="0">
            <a:spAutoFit/>
          </a:bodyPr>
          <a:lstStyle/>
          <a:p>
            <a:r>
              <a:rPr lang="en-GB" dirty="0" smtClean="0">
                <a:solidFill>
                  <a:schemeClr val="bg1"/>
                </a:solidFill>
              </a:rPr>
              <a:t>analysis</a:t>
            </a:r>
            <a:endParaRPr lang="en-IN" dirty="0">
              <a:solidFill>
                <a:schemeClr val="bg1"/>
              </a:solidFill>
            </a:endParaRPr>
          </a:p>
        </p:txBody>
      </p:sp>
      <p:sp>
        <p:nvSpPr>
          <p:cNvPr id="61" name="TextBox 60"/>
          <p:cNvSpPr txBox="1"/>
          <p:nvPr/>
        </p:nvSpPr>
        <p:spPr>
          <a:xfrm>
            <a:off x="5589036" y="2971427"/>
            <a:ext cx="1250302" cy="461665"/>
          </a:xfrm>
          <a:prstGeom prst="rect">
            <a:avLst/>
          </a:prstGeom>
          <a:noFill/>
        </p:spPr>
        <p:txBody>
          <a:bodyPr wrap="square" rtlCol="0">
            <a:spAutoFit/>
          </a:bodyPr>
          <a:lstStyle/>
          <a:p>
            <a:pPr algn="ctr"/>
            <a:r>
              <a:rPr lang="en-GB" sz="1200" dirty="0">
                <a:solidFill>
                  <a:schemeClr val="bg1"/>
                </a:solidFill>
              </a:rPr>
              <a:t>e</a:t>
            </a:r>
            <a:r>
              <a:rPr lang="en-GB" sz="1200" dirty="0" smtClean="0">
                <a:solidFill>
                  <a:schemeClr val="bg1"/>
                </a:solidFill>
              </a:rPr>
              <a:t>limination of noise</a:t>
            </a:r>
            <a:endParaRPr lang="en-IN" sz="1200" dirty="0">
              <a:solidFill>
                <a:schemeClr val="bg1"/>
              </a:solidFill>
            </a:endParaRPr>
          </a:p>
        </p:txBody>
      </p:sp>
      <p:cxnSp>
        <p:nvCxnSpPr>
          <p:cNvPr id="63" name="Straight Arrow Connector 62"/>
          <p:cNvCxnSpPr>
            <a:stCxn id="61" idx="0"/>
          </p:cNvCxnSpPr>
          <p:nvPr/>
        </p:nvCxnSpPr>
        <p:spPr>
          <a:xfrm flipH="1" flipV="1">
            <a:off x="6190861" y="2400115"/>
            <a:ext cx="23326" cy="571312"/>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7543799" y="5736780"/>
            <a:ext cx="1602531" cy="830997"/>
          </a:xfrm>
          <a:prstGeom prst="rect">
            <a:avLst/>
          </a:prstGeom>
          <a:noFill/>
        </p:spPr>
        <p:txBody>
          <a:bodyPr wrap="square" rtlCol="0">
            <a:spAutoFit/>
          </a:bodyPr>
          <a:lstStyle/>
          <a:p>
            <a:r>
              <a:rPr lang="en-GB" sz="1600" dirty="0" smtClean="0">
                <a:solidFill>
                  <a:schemeClr val="bg1"/>
                </a:solidFill>
              </a:rPr>
              <a:t>Cooperation with other car systems</a:t>
            </a:r>
            <a:endParaRPr lang="en-IN" sz="1600" dirty="0">
              <a:solidFill>
                <a:schemeClr val="bg1"/>
              </a:solidFill>
            </a:endParaRPr>
          </a:p>
        </p:txBody>
      </p:sp>
      <p:cxnSp>
        <p:nvCxnSpPr>
          <p:cNvPr id="73" name="Straight Arrow Connector 72"/>
          <p:cNvCxnSpPr/>
          <p:nvPr/>
        </p:nvCxnSpPr>
        <p:spPr>
          <a:xfrm flipV="1">
            <a:off x="8270489" y="5307574"/>
            <a:ext cx="0" cy="541174"/>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856374" y="2759949"/>
            <a:ext cx="1952431" cy="461665"/>
          </a:xfrm>
          <a:prstGeom prst="rect">
            <a:avLst/>
          </a:prstGeom>
          <a:noFill/>
        </p:spPr>
        <p:txBody>
          <a:bodyPr wrap="square" rtlCol="0">
            <a:spAutoFit/>
          </a:bodyPr>
          <a:lstStyle/>
          <a:p>
            <a:r>
              <a:rPr lang="en-GB" sz="1200" dirty="0" smtClean="0">
                <a:solidFill>
                  <a:schemeClr val="bg1"/>
                </a:solidFill>
              </a:rPr>
              <a:t>Tracking characteristic facial features</a:t>
            </a:r>
            <a:endParaRPr lang="en-IN" sz="1200" dirty="0">
              <a:solidFill>
                <a:schemeClr val="bg1"/>
              </a:solidFill>
            </a:endParaRPr>
          </a:p>
        </p:txBody>
      </p:sp>
      <p:cxnSp>
        <p:nvCxnSpPr>
          <p:cNvPr id="76" name="Straight Arrow Connector 75"/>
          <p:cNvCxnSpPr/>
          <p:nvPr/>
        </p:nvCxnSpPr>
        <p:spPr>
          <a:xfrm flipV="1">
            <a:off x="8742784" y="2416629"/>
            <a:ext cx="0" cy="460319"/>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700089" y="3293353"/>
            <a:ext cx="2803847" cy="523220"/>
          </a:xfrm>
          <a:prstGeom prst="rect">
            <a:avLst/>
          </a:prstGeom>
          <a:noFill/>
        </p:spPr>
        <p:txBody>
          <a:bodyPr wrap="square" rtlCol="0">
            <a:spAutoFit/>
          </a:bodyPr>
          <a:lstStyle/>
          <a:p>
            <a:r>
              <a:rPr lang="en-GB" sz="1400" dirty="0" smtClean="0">
                <a:solidFill>
                  <a:schemeClr val="bg1"/>
                </a:solidFill>
              </a:rPr>
              <a:t>Comparison with the pattern implementation in the system</a:t>
            </a:r>
            <a:endParaRPr lang="en-IN" sz="1400" dirty="0">
              <a:solidFill>
                <a:schemeClr val="bg1"/>
              </a:solidFill>
            </a:endParaRPr>
          </a:p>
        </p:txBody>
      </p:sp>
      <p:sp>
        <p:nvSpPr>
          <p:cNvPr id="79" name="TextBox 78"/>
          <p:cNvSpPr txBox="1"/>
          <p:nvPr/>
        </p:nvSpPr>
        <p:spPr>
          <a:xfrm>
            <a:off x="7511141" y="4990465"/>
            <a:ext cx="690467" cy="307777"/>
          </a:xfrm>
          <a:prstGeom prst="rect">
            <a:avLst/>
          </a:prstGeom>
          <a:noFill/>
        </p:spPr>
        <p:txBody>
          <a:bodyPr wrap="square" rtlCol="0">
            <a:spAutoFit/>
          </a:bodyPr>
          <a:lstStyle/>
          <a:p>
            <a:r>
              <a:rPr lang="en-GB" sz="1400" dirty="0" smtClean="0">
                <a:solidFill>
                  <a:schemeClr val="bg1"/>
                </a:solidFill>
              </a:rPr>
              <a:t>yes</a:t>
            </a:r>
            <a:endParaRPr lang="en-IN" sz="1400" dirty="0">
              <a:solidFill>
                <a:schemeClr val="bg1"/>
              </a:solidFill>
            </a:endParaRPr>
          </a:p>
        </p:txBody>
      </p:sp>
      <p:sp>
        <p:nvSpPr>
          <p:cNvPr id="81" name="TextBox 80"/>
          <p:cNvSpPr txBox="1"/>
          <p:nvPr/>
        </p:nvSpPr>
        <p:spPr>
          <a:xfrm>
            <a:off x="5253134" y="4990465"/>
            <a:ext cx="671804" cy="307777"/>
          </a:xfrm>
          <a:prstGeom prst="rect">
            <a:avLst/>
          </a:prstGeom>
          <a:noFill/>
        </p:spPr>
        <p:txBody>
          <a:bodyPr wrap="square" rtlCol="0">
            <a:spAutoFit/>
          </a:bodyPr>
          <a:lstStyle/>
          <a:p>
            <a:r>
              <a:rPr lang="en-GB" sz="1400" dirty="0" smtClean="0">
                <a:solidFill>
                  <a:schemeClr val="bg1"/>
                </a:solidFill>
              </a:rPr>
              <a:t>no</a:t>
            </a:r>
            <a:endParaRPr lang="en-IN" sz="1400" dirty="0">
              <a:solidFill>
                <a:schemeClr val="bg1"/>
              </a:solidFill>
            </a:endParaRPr>
          </a:p>
        </p:txBody>
      </p:sp>
      <p:sp>
        <p:nvSpPr>
          <p:cNvPr id="82" name="TextBox 81"/>
          <p:cNvSpPr txBox="1"/>
          <p:nvPr/>
        </p:nvSpPr>
        <p:spPr>
          <a:xfrm>
            <a:off x="2636098" y="993711"/>
            <a:ext cx="461665" cy="1371598"/>
          </a:xfrm>
          <a:prstGeom prst="rect">
            <a:avLst/>
          </a:prstGeom>
          <a:noFill/>
        </p:spPr>
        <p:txBody>
          <a:bodyPr vert="vert270" wrap="square" rtlCol="0">
            <a:spAutoFit/>
          </a:bodyPr>
          <a:lstStyle/>
          <a:p>
            <a:r>
              <a:rPr lang="en-IN" dirty="0">
                <a:solidFill>
                  <a:schemeClr val="bg1"/>
                </a:solidFill>
              </a:rPr>
              <a:t>acquisition</a:t>
            </a:r>
          </a:p>
        </p:txBody>
      </p:sp>
    </p:spTree>
    <p:extLst>
      <p:ext uri="{BB962C8B-B14F-4D97-AF65-F5344CB8AC3E}">
        <p14:creationId xmlns:p14="http://schemas.microsoft.com/office/powerpoint/2010/main" val="1795191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EDBE2B-AD34-4412-949A-565F07A22D80}"/>
              </a:ext>
            </a:extLst>
          </p:cNvPr>
          <p:cNvSpPr>
            <a:spLocks noGrp="1"/>
          </p:cNvSpPr>
          <p:nvPr>
            <p:ph type="title"/>
          </p:nvPr>
        </p:nvSpPr>
        <p:spPr>
          <a:xfrm>
            <a:off x="625151" y="363894"/>
            <a:ext cx="10954139" cy="6130212"/>
          </a:xfrm>
        </p:spPr>
        <p:txBody>
          <a:bodyPr anchor="t">
            <a:normAutofit fontScale="90000"/>
          </a:bodyPr>
          <a:lstStyle/>
          <a:p>
            <a:r>
              <a:rPr lang="en-US" sz="2800" b="1" i="1" u="sng" dirty="0">
                <a:solidFill>
                  <a:srgbClr val="FF0000"/>
                </a:solidFill>
              </a:rPr>
              <a:t>DETAILED </a:t>
            </a:r>
            <a:r>
              <a:rPr lang="en-US" sz="2800" b="1" i="1" u="sng" dirty="0" smtClean="0">
                <a:solidFill>
                  <a:srgbClr val="FF0000"/>
                </a:solidFill>
              </a:rPr>
              <a:t>EXPLANATION:</a:t>
            </a:r>
            <a:br>
              <a:rPr lang="en-US" sz="2800" b="1" i="1" u="sng" dirty="0" smtClean="0">
                <a:solidFill>
                  <a:srgbClr val="FF0000"/>
                </a:solidFill>
              </a:rPr>
            </a:br>
            <a:r>
              <a:rPr lang="en-US" sz="2800" dirty="0" smtClean="0"/>
              <a:t>	</a:t>
            </a:r>
            <a:r>
              <a:rPr lang="en-US" sz="2400" b="1" i="1" dirty="0">
                <a:solidFill>
                  <a:schemeClr val="accent1"/>
                </a:solidFill>
              </a:rPr>
              <a:t>F</a:t>
            </a:r>
            <a:r>
              <a:rPr lang="en-US" sz="2400" b="1" i="1" dirty="0" smtClean="0">
                <a:solidFill>
                  <a:schemeClr val="accent1"/>
                </a:solidFill>
              </a:rPr>
              <a:t>rom the following you can understand how the drowsiness detection system works,</a:t>
            </a:r>
            <a:br>
              <a:rPr lang="en-US" sz="2400" b="1" i="1" dirty="0" smtClean="0">
                <a:solidFill>
                  <a:schemeClr val="accent1"/>
                </a:solidFill>
              </a:rPr>
            </a:br>
            <a:r>
              <a:rPr lang="en-US" sz="2400" b="1" i="1" dirty="0" smtClean="0">
                <a:solidFill>
                  <a:schemeClr val="accent1"/>
                </a:solidFill>
              </a:rPr>
              <a:t>	As soon when the car was started the camera will be start running and detects the face and make it as the object observed. It continuously</a:t>
            </a:r>
            <a:r>
              <a:rPr lang="en-US" sz="2400" b="1" i="1" u="sng" dirty="0" smtClean="0">
                <a:solidFill>
                  <a:schemeClr val="accent1"/>
                </a:solidFill>
              </a:rPr>
              <a:t/>
            </a:r>
            <a:br>
              <a:rPr lang="en-US" sz="2400" b="1" i="1" u="sng" dirty="0" smtClean="0">
                <a:solidFill>
                  <a:schemeClr val="accent1"/>
                </a:solidFill>
              </a:rPr>
            </a:br>
            <a:r>
              <a:rPr lang="en-US" sz="2400" b="1" i="1" dirty="0" smtClean="0">
                <a:solidFill>
                  <a:schemeClr val="accent1"/>
                </a:solidFill>
              </a:rPr>
              <a:t>gets the information frame by frame(video acquisition) from the camera.</a:t>
            </a:r>
            <a:br>
              <a:rPr lang="en-US" sz="2400" b="1" i="1" dirty="0" smtClean="0">
                <a:solidFill>
                  <a:schemeClr val="accent1"/>
                </a:solidFill>
              </a:rPr>
            </a:br>
            <a:r>
              <a:rPr lang="en-US" sz="2400" b="1" i="1" dirty="0" smtClean="0">
                <a:solidFill>
                  <a:schemeClr val="accent1"/>
                </a:solidFill>
              </a:rPr>
              <a:t/>
            </a:r>
            <a:br>
              <a:rPr lang="en-US" sz="2400" b="1" i="1" dirty="0" smtClean="0">
                <a:solidFill>
                  <a:schemeClr val="accent1"/>
                </a:solidFill>
              </a:rPr>
            </a:br>
            <a:r>
              <a:rPr lang="en-US" sz="2400" b="1" i="1" dirty="0">
                <a:solidFill>
                  <a:schemeClr val="accent1"/>
                </a:solidFill>
              </a:rPr>
              <a:t>	</a:t>
            </a:r>
            <a:r>
              <a:rPr lang="en-US" sz="2400" b="1" i="1" dirty="0" smtClean="0">
                <a:solidFill>
                  <a:schemeClr val="accent1"/>
                </a:solidFill>
              </a:rPr>
              <a:t>Video signal data was sent to the micro controller the information was processed with elimination of noise and analyzed.it tracks the information received from the camera frame by frame.</a:t>
            </a:r>
            <a:br>
              <a:rPr lang="en-US" sz="2400" b="1" i="1" dirty="0" smtClean="0">
                <a:solidFill>
                  <a:schemeClr val="accent1"/>
                </a:solidFill>
              </a:rPr>
            </a:br>
            <a:r>
              <a:rPr lang="en-US" sz="2400" b="1" i="1" dirty="0" smtClean="0">
                <a:solidFill>
                  <a:schemeClr val="accent1"/>
                </a:solidFill>
              </a:rPr>
              <a:t/>
            </a:r>
            <a:br>
              <a:rPr lang="en-US" sz="2400" b="1" i="1" dirty="0" smtClean="0">
                <a:solidFill>
                  <a:schemeClr val="accent1"/>
                </a:solidFill>
              </a:rPr>
            </a:br>
            <a:r>
              <a:rPr lang="en-US" sz="2400" b="1" i="1" dirty="0">
                <a:solidFill>
                  <a:schemeClr val="accent1"/>
                </a:solidFill>
              </a:rPr>
              <a:t>	</a:t>
            </a:r>
            <a:r>
              <a:rPr lang="en-US" sz="2400" b="1" i="1" dirty="0" smtClean="0">
                <a:solidFill>
                  <a:schemeClr val="accent1"/>
                </a:solidFill>
              </a:rPr>
              <a:t>When the driver sleeps the designed algorithm reads the face sample . If the Eye Aspect Ratio(EAR) goes below under an certain threshold value,  the drowsiness detection system alerts the driver using an alarm and tells the user to wake up.</a:t>
            </a:r>
            <a:r>
              <a:rPr lang="en-US" sz="2400" b="1" i="1" dirty="0" smtClean="0"/>
              <a:t> </a:t>
            </a:r>
            <a:br>
              <a:rPr lang="en-US" sz="2400" b="1" i="1" dirty="0" smtClean="0"/>
            </a:br>
            <a:r>
              <a:rPr lang="en-US" sz="2400" b="1" i="1" dirty="0"/>
              <a:t>	</a:t>
            </a:r>
            <a:endParaRPr lang="en-US" sz="2400" b="1" i="1" u="sng" dirty="0"/>
          </a:p>
        </p:txBody>
      </p:sp>
    </p:spTree>
    <p:extLst>
      <p:ext uri="{BB962C8B-B14F-4D97-AF65-F5344CB8AC3E}">
        <p14:creationId xmlns:p14="http://schemas.microsoft.com/office/powerpoint/2010/main" val="2239605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030B43-6C19-4688-A8E7-3AF791A66F6E}"/>
              </a:ext>
            </a:extLst>
          </p:cNvPr>
          <p:cNvSpPr>
            <a:spLocks noGrp="1"/>
          </p:cNvSpPr>
          <p:nvPr>
            <p:ph type="title"/>
          </p:nvPr>
        </p:nvSpPr>
        <p:spPr>
          <a:xfrm>
            <a:off x="838200" y="365125"/>
            <a:ext cx="10515600" cy="6064250"/>
          </a:xfrm>
        </p:spPr>
        <p:txBody>
          <a:bodyPr anchor="t">
            <a:normAutofit/>
          </a:bodyPr>
          <a:lstStyle/>
          <a:p>
            <a:r>
              <a:rPr lang="en-US" b="1" i="1" u="sng" dirty="0" smtClean="0">
                <a:solidFill>
                  <a:srgbClr val="FF0000"/>
                </a:solidFill>
              </a:rPr>
              <a:t>Important facts:</a:t>
            </a:r>
            <a:endParaRPr lang="en-US" sz="2800" b="1" i="1" u="sng" dirty="0">
              <a:solidFill>
                <a:srgbClr val="FF0000"/>
              </a:solidFill>
            </a:endParaRPr>
          </a:p>
        </p:txBody>
      </p:sp>
      <p:pic>
        <p:nvPicPr>
          <p:cNvPr id="3" name="Picture 2"/>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03145" y="1812545"/>
            <a:ext cx="1695940" cy="1726563"/>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2861387" y="1812545"/>
            <a:ext cx="6096000" cy="1384995"/>
          </a:xfrm>
          <a:prstGeom prst="rect">
            <a:avLst/>
          </a:prstGeom>
        </p:spPr>
        <p:txBody>
          <a:bodyPr>
            <a:spAutoFit/>
          </a:bodyPr>
          <a:lstStyle/>
          <a:p>
            <a:r>
              <a:rPr lang="en-GB" sz="2800" dirty="0">
                <a:solidFill>
                  <a:schemeClr val="accent1"/>
                </a:solidFill>
              </a:rPr>
              <a:t>“A good laugh and a long sleep are the best cures in the doctor’s book.” – Irish Proverb</a:t>
            </a:r>
          </a:p>
        </p:txBody>
      </p:sp>
      <p:sp>
        <p:nvSpPr>
          <p:cNvPr id="5" name="TextBox 4"/>
          <p:cNvSpPr txBox="1"/>
          <p:nvPr/>
        </p:nvSpPr>
        <p:spPr>
          <a:xfrm>
            <a:off x="2155371" y="4030824"/>
            <a:ext cx="7109927" cy="646331"/>
          </a:xfrm>
          <a:prstGeom prst="rect">
            <a:avLst/>
          </a:prstGeom>
          <a:noFill/>
        </p:spPr>
        <p:txBody>
          <a:bodyPr wrap="square" rtlCol="0">
            <a:spAutoFit/>
          </a:bodyPr>
          <a:lstStyle/>
          <a:p>
            <a:r>
              <a:rPr lang="en-GB" dirty="0" smtClean="0">
                <a:solidFill>
                  <a:schemeClr val="bg1"/>
                </a:solidFill>
              </a:rPr>
              <a:t>However the work may be important to us. The sleep is also important, not only for us for our surroundings too, </a:t>
            </a:r>
            <a:endParaRPr lang="en-IN" dirty="0">
              <a:solidFill>
                <a:schemeClr val="bg1"/>
              </a:solidFill>
            </a:endParaRPr>
          </a:p>
        </p:txBody>
      </p:sp>
    </p:spTree>
    <p:extLst>
      <p:ext uri="{BB962C8B-B14F-4D97-AF65-F5344CB8AC3E}">
        <p14:creationId xmlns:p14="http://schemas.microsoft.com/office/powerpoint/2010/main" val="1587262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22375" y="2571457"/>
            <a:ext cx="3368482" cy="763600"/>
          </a:xfrm>
        </p:spPr>
        <p:txBody>
          <a:bodyPr/>
          <a:lstStyle/>
          <a:p>
            <a:r>
              <a:rPr lang="en-GB" sz="4400" dirty="0" smtClean="0"/>
              <a:t>Thank you!!!!!!!!!!!</a:t>
            </a:r>
            <a:endParaRPr lang="en-IN" sz="4400" dirty="0"/>
          </a:p>
        </p:txBody>
      </p:sp>
    </p:spTree>
    <p:extLst>
      <p:ext uri="{BB962C8B-B14F-4D97-AF65-F5344CB8AC3E}">
        <p14:creationId xmlns:p14="http://schemas.microsoft.com/office/powerpoint/2010/main" val="1352373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Web Project Proposal by Slidesgo</Template>
  <TotalTime>1369</TotalTime>
  <Words>153</Words>
  <Application>Microsoft Office PowerPoint</Application>
  <PresentationFormat>Custom</PresentationFormat>
  <Paragraphs>45</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WEB PROPOSAL</vt:lpstr>
      <vt:lpstr>SlidesGo Final Pages</vt:lpstr>
      <vt:lpstr>DROWSINESS DETECTION WHILE DRIVING</vt:lpstr>
      <vt:lpstr>TABLE OF CONTENT:</vt:lpstr>
      <vt:lpstr>ABSTRACT:</vt:lpstr>
      <vt:lpstr>DOMAIN:</vt:lpstr>
      <vt:lpstr>Problem statement:  One of the biggest problem faced by the modern society is accident. The national highway traffic safety administration, every year about 100,000 police-reported crashes involve drowsy driving. These crashes results in more than 1,550 fatalities and 71,000 injuries  It causes serious damage to the society as well as the economy  Solution:   To overcome these issues we will be making a drowsiness detecting device using python  Features of drowsiness detecting device:  The features of the drowsiness detection system is to make an alert alarm to make the driver to get up from sleep     </vt:lpstr>
      <vt:lpstr>BLOCK  DIAGRAM:</vt:lpstr>
      <vt:lpstr>DETAILED EXPLANATION:  From the following you can understand how the drowsiness detection system works,  As soon when the car was started the camera will be start running and detects the face and make it as the object observed. It continuously gets the information frame by frame(video acquisition) from the camera.   Video signal data was sent to the micro controller the information was processed with elimination of noise and analyzed.it tracks the information received from the camera frame by frame.   When the driver sleeps the designed algorithm reads the face sample . If the Eye Aspect Ratio(EAR) goes below under an certain threshold value,  the drowsiness detection system alerts the driver using an alarm and tells the user to wake up.   </vt:lpstr>
      <vt:lpstr>Important facts: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 WHILE DRIVING</dc:title>
  <dc:creator>Nithya Krishnamoorthy;jayavarma rameswarasamy</dc:creator>
  <cp:lastModifiedBy>Admin</cp:lastModifiedBy>
  <cp:revision>37</cp:revision>
  <dcterms:created xsi:type="dcterms:W3CDTF">2021-02-28T03:55:38Z</dcterms:created>
  <dcterms:modified xsi:type="dcterms:W3CDTF">2021-04-13T15:31:11Z</dcterms:modified>
</cp:coreProperties>
</file>