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Lexe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exe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7e25b15d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7e25b15d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7e25b15d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7e25b15d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7e25b15d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7e25b15d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7e25b15dd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7e25b15dd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7e25b15d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7e25b15d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7e25b15d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7e25b15d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7e25b15d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7e25b15d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://localhost:8502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018275" y="8645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Maladies &amp; Symptômes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018275" y="2968725"/>
            <a:ext cx="42555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de P</a:t>
            </a:r>
            <a:r>
              <a:rPr lang="fr"/>
              <a:t>ré</a:t>
            </a:r>
            <a:r>
              <a:rPr lang="fr"/>
              <a:t>-Diagnostic Médical </a:t>
            </a:r>
            <a:r>
              <a:rPr lang="fr"/>
              <a:t>Virtuel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250450" y="1229550"/>
            <a:ext cx="42555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Présenter un Dashboard avec des indicateurs sur les maladies et leurs symptômes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Utiliser un algorithme de Machine Learning pour prédire les maladies possibles à partir de 5 symptômes.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En fonction de la maladie, afficher les bons réflexes à avoir.</a:t>
            </a:r>
            <a:endParaRPr/>
          </a:p>
        </p:txBody>
      </p:sp>
      <p:sp>
        <p:nvSpPr>
          <p:cNvPr id="284" name="Google Shape;284;p14"/>
          <p:cNvSpPr txBox="1"/>
          <p:nvPr>
            <p:ph type="ctrTitle"/>
          </p:nvPr>
        </p:nvSpPr>
        <p:spPr>
          <a:xfrm>
            <a:off x="0" y="-7"/>
            <a:ext cx="29451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Projet</a:t>
            </a:r>
            <a:endParaRPr/>
          </a:p>
        </p:txBody>
      </p:sp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4629575" y="3061225"/>
            <a:ext cx="4403400" cy="19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Datasets utilisés 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fr">
                <a:solidFill>
                  <a:srgbClr val="000000"/>
                </a:solidFill>
              </a:rPr>
              <a:t>Disease and Symptoms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fr">
                <a:solidFill>
                  <a:srgbClr val="000000"/>
                </a:solidFill>
              </a:rPr>
              <a:t>Disease Symptoms and Patient Profile</a:t>
            </a:r>
            <a:endParaRPr b="1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fr">
                <a:solidFill>
                  <a:srgbClr val="000000"/>
                </a:solidFill>
              </a:rPr>
              <a:t>Disease precaution.csv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0" y="-7"/>
            <a:ext cx="29451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Road Map</a:t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925775" y="1368300"/>
            <a:ext cx="37131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Jour 1</a:t>
            </a:r>
            <a:endParaRPr b="1" sz="2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Brief client #1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Analyse et traitement du dataset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Dashboard / KPI</a:t>
            </a:r>
            <a:br>
              <a:rPr lang="fr"/>
            </a:br>
            <a:endParaRPr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3288250" y="2978100"/>
            <a:ext cx="28248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Jour 2</a:t>
            </a:r>
            <a:endParaRPr b="1" sz="25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Brief client #2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Machine Learning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Présentation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88" y="1960901"/>
            <a:ext cx="2813901" cy="1582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Visual Studio Code 1.35 icon.svg — Wikipédia" id="298" name="Google Shape;2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088" y="2121575"/>
            <a:ext cx="1151950" cy="115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ython-logo.png - Wikimedia Commons" id="299" name="Google Shape;2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9688" y="2121569"/>
            <a:ext cx="1151951" cy="12614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Google Slides 2020 Logo.svg — Wikipédia" id="300" name="Google Shape;30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0262" y="2054250"/>
            <a:ext cx="837529" cy="11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>
            <p:ph type="ctrTitle"/>
          </p:nvPr>
        </p:nvSpPr>
        <p:spPr>
          <a:xfrm>
            <a:off x="0" y="0"/>
            <a:ext cx="36951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Outils utilisés</a:t>
            </a:r>
            <a:endParaRPr/>
          </a:p>
        </p:txBody>
      </p:sp>
      <p:sp>
        <p:nvSpPr>
          <p:cNvPr id="302" name="Google Shape;302;p16"/>
          <p:cNvSpPr txBox="1"/>
          <p:nvPr>
            <p:ph idx="1" type="subTitle"/>
          </p:nvPr>
        </p:nvSpPr>
        <p:spPr>
          <a:xfrm>
            <a:off x="1249688" y="3206200"/>
            <a:ext cx="1350600" cy="6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00000"/>
                </a:solidFill>
              </a:rPr>
              <a:t>Python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"/>
          <p:cNvSpPr txBox="1"/>
          <p:nvPr>
            <p:ph idx="1" type="subTitle"/>
          </p:nvPr>
        </p:nvSpPr>
        <p:spPr>
          <a:xfrm>
            <a:off x="3002563" y="3173350"/>
            <a:ext cx="14373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51">
                <a:solidFill>
                  <a:srgbClr val="000000"/>
                </a:solidFill>
              </a:rPr>
              <a:t>VS Code</a:t>
            </a:r>
            <a:endParaRPr b="1" sz="265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"/>
          <p:cNvSpPr txBox="1"/>
          <p:nvPr>
            <p:ph idx="1" type="subTitle"/>
          </p:nvPr>
        </p:nvSpPr>
        <p:spPr>
          <a:xfrm>
            <a:off x="6543725" y="3206200"/>
            <a:ext cx="1350600" cy="9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841">
                <a:solidFill>
                  <a:srgbClr val="000000"/>
                </a:solidFill>
              </a:rPr>
              <a:t>Google Slides</a:t>
            </a:r>
            <a:endParaRPr sz="244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ctrTitle"/>
          </p:nvPr>
        </p:nvSpPr>
        <p:spPr>
          <a:xfrm>
            <a:off x="0" y="0"/>
            <a:ext cx="52770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Dashboard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750" y="1275800"/>
            <a:ext cx="5362499" cy="31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ctrTitle"/>
          </p:nvPr>
        </p:nvSpPr>
        <p:spPr>
          <a:xfrm>
            <a:off x="0" y="0"/>
            <a:ext cx="72291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Pré-Diagnostic Médical Virtuel</a:t>
            </a:r>
            <a:endParaRPr/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126" y="1141850"/>
            <a:ext cx="4572375" cy="3411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8"/>
          <p:cNvSpPr txBox="1"/>
          <p:nvPr>
            <p:ph type="ctrTitle"/>
          </p:nvPr>
        </p:nvSpPr>
        <p:spPr>
          <a:xfrm>
            <a:off x="4175422" y="4439625"/>
            <a:ext cx="435600" cy="7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15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ici</a:t>
            </a:r>
            <a:endParaRPr b="0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idx="1" type="subTitle"/>
          </p:nvPr>
        </p:nvSpPr>
        <p:spPr>
          <a:xfrm>
            <a:off x="675975" y="1710575"/>
            <a:ext cx="5277000" cy="26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Dataset avec plus de données numériques pour travailler sur de meilleurs KPI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Transformation du dataset pour traitement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/>
              <a:t>Prédire plusieurs maladies en fonction des </a:t>
            </a:r>
            <a:r>
              <a:rPr lang="fr"/>
              <a:t>symptômes</a:t>
            </a:r>
            <a:endParaRPr/>
          </a:p>
        </p:txBody>
      </p:sp>
      <p:sp>
        <p:nvSpPr>
          <p:cNvPr id="323" name="Google Shape;323;p19"/>
          <p:cNvSpPr txBox="1"/>
          <p:nvPr>
            <p:ph type="ctrTitle"/>
          </p:nvPr>
        </p:nvSpPr>
        <p:spPr>
          <a:xfrm>
            <a:off x="0" y="0"/>
            <a:ext cx="52770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Axes d’amélioration</a:t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550" y="2108375"/>
            <a:ext cx="411300" cy="4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0875" y="3074775"/>
            <a:ext cx="568650" cy="5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6600" y="41152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ctrTitle"/>
          </p:nvPr>
        </p:nvSpPr>
        <p:spPr>
          <a:xfrm>
            <a:off x="666050" y="1359875"/>
            <a:ext cx="5915400" cy="23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Merci !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Avez-vous des questions ?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