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8EF6C-FA8A-4ED0-B2B9-B97B91A1CBE3}" v="4" dt="2025-02-21T05:24:59.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ohn" userId="8e53af5295130f14" providerId="LiveId" clId="{F7C8EF6C-FA8A-4ED0-B2B9-B97B91A1CBE3}"/>
    <pc:docChg chg="undo custSel addSld delSld modSld sldOrd">
      <pc:chgData name="Rohit John" userId="8e53af5295130f14" providerId="LiveId" clId="{F7C8EF6C-FA8A-4ED0-B2B9-B97B91A1CBE3}" dt="2025-02-21T05:24:42.448" v="22"/>
      <pc:docMkLst>
        <pc:docMk/>
      </pc:docMkLst>
      <pc:sldChg chg="ord">
        <pc:chgData name="Rohit John" userId="8e53af5295130f14" providerId="LiveId" clId="{F7C8EF6C-FA8A-4ED0-B2B9-B97B91A1CBE3}" dt="2025-02-21T05:02:50.511" v="21"/>
        <pc:sldMkLst>
          <pc:docMk/>
          <pc:sldMk cId="3210358481" sldId="263"/>
        </pc:sldMkLst>
      </pc:sldChg>
      <pc:sldChg chg="del">
        <pc:chgData name="Rohit John" userId="8e53af5295130f14" providerId="LiveId" clId="{F7C8EF6C-FA8A-4ED0-B2B9-B97B91A1CBE3}" dt="2025-02-21T05:02:36.838" v="19" actId="2696"/>
        <pc:sldMkLst>
          <pc:docMk/>
          <pc:sldMk cId="614882681" sldId="2146847055"/>
        </pc:sldMkLst>
      </pc:sldChg>
      <pc:sldChg chg="addSp delSp modSp mod modClrScheme chgLayout">
        <pc:chgData name="Rohit John" userId="8e53af5295130f14" providerId="LiveId" clId="{F7C8EF6C-FA8A-4ED0-B2B9-B97B91A1CBE3}" dt="2025-02-21T04:57:34.720" v="5" actId="700"/>
        <pc:sldMkLst>
          <pc:docMk/>
          <pc:sldMk cId="2083715239" sldId="2146847060"/>
        </pc:sldMkLst>
        <pc:spChg chg="mod ord">
          <ac:chgData name="Rohit John" userId="8e53af5295130f14" providerId="LiveId" clId="{F7C8EF6C-FA8A-4ED0-B2B9-B97B91A1CBE3}" dt="2025-02-21T04:57:34.720" v="5" actId="700"/>
          <ac:spMkLst>
            <pc:docMk/>
            <pc:sldMk cId="2083715239" sldId="2146847060"/>
            <ac:spMk id="2" creationId="{A4F8070C-FF0D-BBE3-3D8A-C3794CCCE8A2}"/>
          </ac:spMkLst>
        </pc:spChg>
        <pc:spChg chg="add del mod">
          <ac:chgData name="Rohit John" userId="8e53af5295130f14" providerId="LiveId" clId="{F7C8EF6C-FA8A-4ED0-B2B9-B97B91A1CBE3}" dt="2025-02-21T04:57:00.089" v="1" actId="931"/>
          <ac:spMkLst>
            <pc:docMk/>
            <pc:sldMk cId="2083715239" sldId="2146847060"/>
            <ac:spMk id="4" creationId="{A88935A6-8994-E006-C132-1303E9F2A04C}"/>
          </ac:spMkLst>
        </pc:spChg>
        <pc:picChg chg="del">
          <ac:chgData name="Rohit John" userId="8e53af5295130f14" providerId="LiveId" clId="{F7C8EF6C-FA8A-4ED0-B2B9-B97B91A1CBE3}" dt="2025-02-21T04:54:45.682" v="0" actId="478"/>
          <ac:picMkLst>
            <pc:docMk/>
            <pc:sldMk cId="2083715239" sldId="2146847060"/>
            <ac:picMk id="5" creationId="{78B3970A-0127-AF33-FBBB-C15855A53BF8}"/>
          </ac:picMkLst>
        </pc:picChg>
        <pc:picChg chg="add mod ord">
          <ac:chgData name="Rohit John" userId="8e53af5295130f14" providerId="LiveId" clId="{F7C8EF6C-FA8A-4ED0-B2B9-B97B91A1CBE3}" dt="2025-02-21T04:57:34.720" v="5" actId="700"/>
          <ac:picMkLst>
            <pc:docMk/>
            <pc:sldMk cId="2083715239" sldId="2146847060"/>
            <ac:picMk id="7" creationId="{66413E47-DA2D-8BEE-CDC6-DE49AF854954}"/>
          </ac:picMkLst>
        </pc:picChg>
      </pc:sldChg>
      <pc:sldChg chg="modSp mod">
        <pc:chgData name="Rohit John" userId="8e53af5295130f14" providerId="LiveId" clId="{F7C8EF6C-FA8A-4ED0-B2B9-B97B91A1CBE3}" dt="2025-02-21T05:24:42.448" v="22"/>
        <pc:sldMkLst>
          <pc:docMk/>
          <pc:sldMk cId="2230664768" sldId="2146847061"/>
        </pc:sldMkLst>
        <pc:spChg chg="mod">
          <ac:chgData name="Rohit John" userId="8e53af5295130f14" providerId="LiveId" clId="{F7C8EF6C-FA8A-4ED0-B2B9-B97B91A1CBE3}" dt="2025-02-21T05:24:42.448" v="22"/>
          <ac:spMkLst>
            <pc:docMk/>
            <pc:sldMk cId="2230664768" sldId="2146847061"/>
            <ac:spMk id="5" creationId="{43970164-9C5F-65B4-63F7-B504D70427F9}"/>
          </ac:spMkLst>
        </pc:spChg>
      </pc:sldChg>
      <pc:sldChg chg="addSp delSp modSp new mod">
        <pc:chgData name="Rohit John" userId="8e53af5295130f14" providerId="LiveId" clId="{F7C8EF6C-FA8A-4ED0-B2B9-B97B91A1CBE3}" dt="2025-02-21T04:58:59.724" v="11" actId="1076"/>
        <pc:sldMkLst>
          <pc:docMk/>
          <pc:sldMk cId="807319705" sldId="2146847063"/>
        </pc:sldMkLst>
        <pc:spChg chg="del mod">
          <ac:chgData name="Rohit John" userId="8e53af5295130f14" providerId="LiveId" clId="{F7C8EF6C-FA8A-4ED0-B2B9-B97B91A1CBE3}" dt="2025-02-21T04:58:54.492" v="10" actId="478"/>
          <ac:spMkLst>
            <pc:docMk/>
            <pc:sldMk cId="807319705" sldId="2146847063"/>
            <ac:spMk id="2" creationId="{11D63CCA-1FC9-21CE-50B1-463B18EB8166}"/>
          </ac:spMkLst>
        </pc:spChg>
        <pc:spChg chg="del">
          <ac:chgData name="Rohit John" userId="8e53af5295130f14" providerId="LiveId" clId="{F7C8EF6C-FA8A-4ED0-B2B9-B97B91A1CBE3}" dt="2025-02-21T04:57:56.612" v="7" actId="931"/>
          <ac:spMkLst>
            <pc:docMk/>
            <pc:sldMk cId="807319705" sldId="2146847063"/>
            <ac:spMk id="3" creationId="{3393B236-9D99-067E-6252-DBCF8D7E137C}"/>
          </ac:spMkLst>
        </pc:spChg>
        <pc:picChg chg="add mod">
          <ac:chgData name="Rohit John" userId="8e53af5295130f14" providerId="LiveId" clId="{F7C8EF6C-FA8A-4ED0-B2B9-B97B91A1CBE3}" dt="2025-02-21T04:58:59.724" v="11" actId="1076"/>
          <ac:picMkLst>
            <pc:docMk/>
            <pc:sldMk cId="807319705" sldId="2146847063"/>
            <ac:picMk id="5" creationId="{9958E703-2352-A274-63DD-A3D19A3594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J6803/SECURE_DATA_HIDING_IN_IMAGES_USING_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1624579" y="4494941"/>
            <a:ext cx="844365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ROHIT J </a:t>
            </a:r>
          </a:p>
          <a:p>
            <a:r>
              <a:rPr lang="en-US" sz="2000" b="1" dirty="0">
                <a:solidFill>
                  <a:schemeClr val="accent1">
                    <a:lumMod val="75000"/>
                  </a:schemeClr>
                </a:solidFill>
                <a:latin typeface="Arial"/>
                <a:cs typeface="Arial"/>
              </a:rPr>
              <a:t>College Name &amp; Department : S.A.ENGINEERING COLLEGE &amp;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Content Placeholder 4">
            <a:extLst>
              <a:ext uri="{FF2B5EF4-FFF2-40B4-BE49-F238E27FC236}">
                <a16:creationId xmlns:a16="http://schemas.microsoft.com/office/drawing/2014/main" id="{43970164-9C5F-65B4-63F7-B504D70427F9}"/>
              </a:ext>
            </a:extLst>
          </p:cNvPr>
          <p:cNvSpPr>
            <a:spLocks noGrp="1"/>
          </p:cNvSpPr>
          <p:nvPr>
            <p:ph idx="1"/>
          </p:nvPr>
        </p:nvSpPr>
        <p:spPr>
          <a:xfrm>
            <a:off x="953729" y="2466084"/>
            <a:ext cx="8898194" cy="1456987"/>
          </a:xfrm>
        </p:spPr>
        <p:txBody>
          <a:bodyPr>
            <a:normAutofit/>
          </a:bodyPr>
          <a:lstStyle/>
          <a:p>
            <a:pPr marL="0" indent="0">
              <a:buNone/>
            </a:pPr>
            <a:r>
              <a:rPr lang="en-IN" dirty="0"/>
              <a:t>                                        </a:t>
            </a:r>
            <a:r>
              <a:rPr lang="en-IN" sz="2800" dirty="0">
                <a:hlinkClick r:id="rId2"/>
              </a:rPr>
              <a:t>https://github.com/RJ6803/SECURE_DATA_HIDING_IN_IMAGES_USING_STEGANOGRAPHY.git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With the increasing need for data security, ensuring safe storage and transmission of sensitive information is crucial. Traditional encryption techniques often make messages visibly encrypted, attracting attention. This project aims to </a:t>
            </a:r>
            <a:r>
              <a:rPr lang="en-US" sz="2400" b="1" dirty="0"/>
              <a:t>hide encrypted text inside an image</a:t>
            </a:r>
            <a:r>
              <a:rPr lang="en-US" sz="2400" dirty="0"/>
              <a:t>, providing a </a:t>
            </a:r>
            <a:r>
              <a:rPr lang="en-US" sz="2400" b="1" dirty="0"/>
              <a:t>covert</a:t>
            </a:r>
            <a:r>
              <a:rPr lang="en-US" sz="2400" dirty="0"/>
              <a:t> way to store and transmit secret messages securely.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b="1" dirty="0"/>
              <a:t>Programming Language:</a:t>
            </a:r>
            <a:r>
              <a:rPr lang="en-IN" sz="2400" dirty="0"/>
              <a:t> Python</a:t>
            </a:r>
          </a:p>
          <a:p>
            <a:pPr>
              <a:buFont typeface="Arial" panose="020B0604020202020204" pitchFamily="34" charset="0"/>
              <a:buChar char="•"/>
            </a:pPr>
            <a:r>
              <a:rPr lang="en-IN" sz="2400" b="1" dirty="0"/>
              <a:t>Libraries:</a:t>
            </a:r>
            <a:r>
              <a:rPr lang="en-IN" sz="2400" dirty="0"/>
              <a:t> OpenCV, NumPy</a:t>
            </a:r>
          </a:p>
          <a:p>
            <a:pPr>
              <a:buFont typeface="Arial" panose="020B0604020202020204" pitchFamily="34" charset="0"/>
              <a:buChar char="•"/>
            </a:pPr>
            <a:r>
              <a:rPr lang="en-IN" sz="2400" b="1" dirty="0"/>
              <a:t>Encryption Algorithm:</a:t>
            </a:r>
            <a:r>
              <a:rPr lang="en-IN" sz="2400" dirty="0"/>
              <a:t> XOR Cipher</a:t>
            </a:r>
          </a:p>
          <a:p>
            <a:pPr>
              <a:buFont typeface="Arial" panose="020B0604020202020204" pitchFamily="34" charset="0"/>
              <a:buChar char="•"/>
            </a:pPr>
            <a:r>
              <a:rPr lang="en-IN" sz="2400" b="1" dirty="0"/>
              <a:t>Image Processing:</a:t>
            </a:r>
            <a:r>
              <a:rPr lang="en-IN" sz="2400" dirty="0"/>
              <a:t> Pixel Manipulation using OpenCV</a:t>
            </a:r>
          </a:p>
          <a:p>
            <a:pPr marL="0" indent="0">
              <a:buNone/>
            </a:pPr>
            <a:r>
              <a:rPr lang="en-IN" sz="2400"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400" b="1" dirty="0"/>
              <a:t>Steganography Approach:</a:t>
            </a:r>
            <a:r>
              <a:rPr lang="en-US" sz="2400" dirty="0"/>
              <a:t> Instead of sending an encrypted message separately, the data is embedded within an image.</a:t>
            </a:r>
          </a:p>
          <a:p>
            <a:pPr>
              <a:buFont typeface="Arial" panose="020B0604020202020204" pitchFamily="34" charset="0"/>
              <a:buChar char="•"/>
            </a:pPr>
            <a:r>
              <a:rPr lang="en-US" sz="2400" b="1" dirty="0"/>
              <a:t>Lightweight Encryption:</a:t>
            </a:r>
            <a:r>
              <a:rPr lang="en-US" sz="2400" dirty="0"/>
              <a:t> Uses XOR cipher, which is simple yet effective for basic security.</a:t>
            </a:r>
          </a:p>
          <a:p>
            <a:pPr>
              <a:buFont typeface="Arial" panose="020B0604020202020204" pitchFamily="34" charset="0"/>
              <a:buChar char="•"/>
            </a:pPr>
            <a:r>
              <a:rPr lang="en-US" sz="2400" b="1" dirty="0"/>
              <a:t>Lossless Data Storage:</a:t>
            </a:r>
            <a:r>
              <a:rPr lang="en-US" sz="2400" dirty="0"/>
              <a:t> Uses a </a:t>
            </a:r>
            <a:r>
              <a:rPr lang="en-US" sz="2400" b="1" dirty="0"/>
              <a:t>PNG format</a:t>
            </a:r>
            <a:r>
              <a:rPr lang="en-US" sz="2400" dirty="0"/>
              <a:t> to ensure pixel accuracy and prevent data corruption.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sz="2400" b="1" dirty="0"/>
              <a:t>Security Enthusiasts:</a:t>
            </a:r>
            <a:r>
              <a:rPr lang="en-US" sz="2400" dirty="0"/>
              <a:t> Individuals interested in cryptography and steganography.</a:t>
            </a:r>
          </a:p>
          <a:p>
            <a:pPr>
              <a:buFont typeface="Arial" panose="020B0604020202020204" pitchFamily="34" charset="0"/>
              <a:buChar char="•"/>
            </a:pPr>
            <a:r>
              <a:rPr lang="en-US" sz="2400" b="1" dirty="0"/>
              <a:t>Journalists &amp; Whistleblowers:</a:t>
            </a:r>
            <a:r>
              <a:rPr lang="en-US" sz="2400" dirty="0"/>
              <a:t> Need secure ways to send confidential information.</a:t>
            </a:r>
          </a:p>
          <a:p>
            <a:pPr>
              <a:buFont typeface="Arial" panose="020B0604020202020204" pitchFamily="34" charset="0"/>
              <a:buChar char="•"/>
            </a:pPr>
            <a:r>
              <a:rPr lang="en-US" sz="2400" b="1" dirty="0"/>
              <a:t>Students &amp; Researchers:</a:t>
            </a:r>
            <a:r>
              <a:rPr lang="en-US" sz="2400" dirty="0"/>
              <a:t> Exploring encryption and image processing techniques.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66413E47-DA2D-8BEE-CDC6-DE49AF854954}"/>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58E703-2352-A274-63DD-A3D19A359428}"/>
              </a:ext>
            </a:extLst>
          </p:cNvPr>
          <p:cNvPicPr>
            <a:picLocks noGrp="1" noChangeAspect="1"/>
          </p:cNvPicPr>
          <p:nvPr>
            <p:ph idx="1"/>
          </p:nvPr>
        </p:nvPicPr>
        <p:blipFill>
          <a:blip r:embed="rId2"/>
          <a:stretch>
            <a:fillRect/>
          </a:stretch>
        </p:blipFill>
        <p:spPr>
          <a:xfrm>
            <a:off x="1420580" y="1203428"/>
            <a:ext cx="8308622" cy="4673600"/>
          </a:xfrm>
        </p:spPr>
      </p:pic>
    </p:spTree>
    <p:extLst>
      <p:ext uri="{BB962C8B-B14F-4D97-AF65-F5344CB8AC3E}">
        <p14:creationId xmlns:p14="http://schemas.microsoft.com/office/powerpoint/2010/main" val="80731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400" dirty="0"/>
              <a:t>This project demonstrates a simple yet effective way to </a:t>
            </a:r>
            <a:r>
              <a:rPr lang="en-US" sz="2400" b="1" dirty="0"/>
              <a:t>hide encrypted messages within images</a:t>
            </a:r>
            <a:r>
              <a:rPr lang="en-US" sz="2400" dirty="0"/>
              <a:t> using pixel manipulation. It serves as an introduction to image steganography and basic encryption, showcasing how security can be integrated into multimedia files.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352</TotalTime>
  <Words>289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John</cp:lastModifiedBy>
  <cp:revision>26</cp:revision>
  <dcterms:created xsi:type="dcterms:W3CDTF">2021-05-26T16:50:10Z</dcterms:created>
  <dcterms:modified xsi:type="dcterms:W3CDTF">2025-02-21T05:25:04Z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