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166193.16</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1B97-5B45-82BC-3374A390AB79}"/>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CFFA-9F41-8908-EF889F2542C8}"/>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Slide Image Placeholder 1"/>
          <p:cNvSpPr>
            <a:spLocks noGrp="1" noRot="1" noChangeAspect="1"/>
          </p:cNvSpPr>
          <p:nvPr>
            <p:ph type="sldImg"/>
          </p:nvPr>
        </p:nvSpPr>
        <p:spPr/>
      </p:sp>
      <p:sp>
        <p:nvSpPr>
          <p:cNvPr id="1048669" name="Notes Placeholder 2"/>
          <p:cNvSpPr>
            <a:spLocks noGrp="1"/>
          </p:cNvSpPr>
          <p:nvPr>
            <p:ph type="body" idx="1"/>
          </p:nvPr>
        </p:nvSpPr>
        <p:spPr/>
        <p:txBody>
          <a:bodyPr/>
          <a:lstStyle/>
          <a:p>
            <a:endParaRPr lang="en-IN" dirty="0"/>
          </a:p>
        </p:txBody>
      </p:sp>
      <p:sp>
        <p:nvSpPr>
          <p:cNvPr id="1048670"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490661" y="2950470"/>
            <a:ext cx="8610600" cy="2225040"/>
          </a:xfrm>
          <a:prstGeom prst="rect">
            <a:avLst/>
          </a:prstGeom>
          <a:noFill/>
        </p:spPr>
        <p:txBody>
          <a:bodyPr wrap="square" rtlCol="0">
            <a:spAutoFit/>
          </a:bodyPr>
          <a:lstStyle/>
          <a:p>
            <a:r>
              <a:rPr lang="en-US" sz="2400" dirty="0"/>
              <a:t>STUDENT NAME: </a:t>
            </a:r>
            <a:r>
              <a:rPr lang="en-IN" sz="2400" dirty="0"/>
              <a:t>BARATH R</a:t>
            </a:r>
          </a:p>
          <a:p>
            <a:r>
              <a:rPr lang="en-US" sz="2400" dirty="0"/>
              <a:t>REGISTER NO: 22131110361</a:t>
            </a:r>
            <a:r>
              <a:rPr lang="en-IN" sz="2400" dirty="0"/>
              <a:t>14</a:t>
            </a:r>
            <a:endParaRPr lang="en-US" sz="2400" dirty="0"/>
          </a:p>
          <a:p>
            <a:r>
              <a:rPr lang="en-US" sz="2400" dirty="0"/>
              <a:t>DEPARTMENT: B.COM(GENRAL)</a:t>
            </a:r>
          </a:p>
          <a:p>
            <a:r>
              <a:rPr lang="en-US" sz="2400" dirty="0"/>
              <a:t>COLLEGE: GOVERNMENT ARTS COLLEAGE NANDANAM</a:t>
            </a:r>
          </a:p>
          <a:p>
            <a:r>
              <a:rPr lang="en-US" sz="2400" dirty="0"/>
              <a:t>NM ID :4BD848FCF1B33A4A0104F375379339B3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1048689"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IN" dirty="0"/>
              <a:t>Result</a:t>
            </a:r>
          </a:p>
        </p:txBody>
      </p:sp>
      <p:graphicFrame>
        <p:nvGraphicFramePr>
          <p:cNvPr id="4194305" name="Chart 2"/>
          <p:cNvGraphicFramePr>
            <a:graphicFrameLocks/>
          </p:cNvGraphicFramePr>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1048691" name="TextBox 4"/>
          <p:cNvSpPr txBox="1"/>
          <p:nvPr/>
        </p:nvSpPr>
        <p:spPr>
          <a:xfrm>
            <a:off x="1676400" y="5561966"/>
            <a:ext cx="6629400" cy="769441"/>
          </a:xfrm>
          <a:prstGeom prst="rect">
            <a:avLst/>
          </a:prstGeom>
          <a:noFill/>
        </p:spPr>
        <p:txBody>
          <a:bodyPr wrap="square" rtlCol="0">
            <a:spAutoFit/>
          </a:bodyPr>
          <a:lstStyle/>
          <a:p>
            <a:r>
              <a:rPr lang="en-IN" sz="2200" dirty="0"/>
              <a:t>Sum of salaries of the male employees  in all departments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2"/>
          <p:cNvSpPr txBox="1"/>
          <p:nvPr/>
        </p:nvSpPr>
        <p:spPr>
          <a:xfrm>
            <a:off x="533400" y="1905000"/>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39"/>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7200" y="304800"/>
            <a:ext cx="7677150" cy="2835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869439"/>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723900" y="914400"/>
            <a:ext cx="5014595" cy="38773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5"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48121"/>
            <a:ext cx="10730652" cy="1477328"/>
          </a:xfrm>
        </p:spPr>
        <p:txBody>
          <a:bodyPr/>
          <a:lstStyle/>
          <a:p>
            <a:r>
              <a:rPr lang="en-IN" dirty="0"/>
              <a:t>Dataset Description</a:t>
            </a:r>
            <a:br>
              <a:rPr lang="en-IN" dirty="0"/>
            </a:br>
            <a:endParaRPr lang="en-IN" dirty="0"/>
          </a:p>
        </p:txBody>
      </p:sp>
      <p:sp>
        <p:nvSpPr>
          <p:cNvPr id="1048667"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Barath R Barath R</cp:lastModifiedBy>
  <cp:revision>1</cp:revision>
  <dcterms:created xsi:type="dcterms:W3CDTF">2024-03-28T17:07:22Z</dcterms:created>
  <dcterms:modified xsi:type="dcterms:W3CDTF">2024-09-03T03:35:14Z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c0dae2289f8e4ec4938fc8b2e7697867</vt:lpwstr>
  </property>
</Properties>
</file>