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19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A94E0D2-2BB1-B345-A2EA-13821850D92B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4EFC5D2-F569-DE43-A26C-D1FBF35C6825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560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0D2-2BB1-B345-A2EA-13821850D92B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C5D2-F569-DE43-A26C-D1FBF35C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0D2-2BB1-B345-A2EA-13821850D92B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C5D2-F569-DE43-A26C-D1FBF35C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31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0D2-2BB1-B345-A2EA-13821850D92B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C5D2-F569-DE43-A26C-D1FBF35C682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9415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0D2-2BB1-B345-A2EA-13821850D92B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C5D2-F569-DE43-A26C-D1FBF35C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36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0D2-2BB1-B345-A2EA-13821850D92B}" type="datetimeFigureOut">
              <a:rPr lang="en-US" smtClean="0"/>
              <a:t>1/16/22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C5D2-F569-DE43-A26C-D1FBF35C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6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0D2-2BB1-B345-A2EA-13821850D92B}" type="datetimeFigureOut">
              <a:rPr lang="en-US" smtClean="0"/>
              <a:t>1/16/22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C5D2-F569-DE43-A26C-D1FBF35C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75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0D2-2BB1-B345-A2EA-13821850D92B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C5D2-F569-DE43-A26C-D1FBF35C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0D2-2BB1-B345-A2EA-13821850D92B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C5D2-F569-DE43-A26C-D1FBF35C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4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0D2-2BB1-B345-A2EA-13821850D92B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C5D2-F569-DE43-A26C-D1FBF35C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0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0D2-2BB1-B345-A2EA-13821850D92B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C5D2-F569-DE43-A26C-D1FBF35C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5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0D2-2BB1-B345-A2EA-13821850D92B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C5D2-F569-DE43-A26C-D1FBF35C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6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0D2-2BB1-B345-A2EA-13821850D92B}" type="datetimeFigureOut">
              <a:rPr lang="en-US" smtClean="0"/>
              <a:t>1/16/22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C5D2-F569-DE43-A26C-D1FBF35C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9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0D2-2BB1-B345-A2EA-13821850D92B}" type="datetimeFigureOut">
              <a:rPr lang="en-US" smtClean="0"/>
              <a:t>1/16/22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C5D2-F569-DE43-A26C-D1FBF35C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0D2-2BB1-B345-A2EA-13821850D92B}" type="datetimeFigureOut">
              <a:rPr lang="en-US" smtClean="0"/>
              <a:t>1/16/22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C5D2-F569-DE43-A26C-D1FBF35C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1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0D2-2BB1-B345-A2EA-13821850D92B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C5D2-F569-DE43-A26C-D1FBF35C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3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0D2-2BB1-B345-A2EA-13821850D92B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C5D2-F569-DE43-A26C-D1FBF35C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8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A94E0D2-2BB1-B345-A2EA-13821850D92B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4EFC5D2-F569-DE43-A26C-D1FBF35C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5ECFA-EACA-5C41-94E5-B014B7DD4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Guessing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A5D08-2F00-0E4E-A6DD-00B5ECFB8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Ryan Brooks</a:t>
            </a:r>
          </a:p>
        </p:txBody>
      </p:sp>
    </p:spTree>
    <p:extLst>
      <p:ext uri="{BB962C8B-B14F-4D97-AF65-F5344CB8AC3E}">
        <p14:creationId xmlns:p14="http://schemas.microsoft.com/office/powerpoint/2010/main" val="308744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130D-183C-644D-BF59-90D4235B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what the app 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6F1A-4F6D-5240-A8FF-202626B57B8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r>
              <a:rPr lang="en-US" dirty="0"/>
              <a:t>Styles &amp; Layouts (Flexible Code)</a:t>
            </a:r>
          </a:p>
          <a:p>
            <a:r>
              <a:rPr lang="en-US" dirty="0"/>
              <a:t>Custom Components styles (borders, colors, shadows, custom fonts)</a:t>
            </a:r>
          </a:p>
          <a:p>
            <a:r>
              <a:rPr lang="en-US" dirty="0"/>
              <a:t>Layouts and flexboxes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6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9239-A209-A441-8D22-58086B94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81013-9639-6141-902B-33B2939FE4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View</a:t>
            </a:r>
          </a:p>
          <a:p>
            <a:r>
              <a:rPr lang="en-US" dirty="0"/>
              <a:t>Text</a:t>
            </a:r>
          </a:p>
          <a:p>
            <a:r>
              <a:rPr lang="en-US" dirty="0" err="1"/>
              <a:t>TextInput</a:t>
            </a:r>
            <a:endParaRPr lang="en-US" dirty="0"/>
          </a:p>
          <a:p>
            <a:r>
              <a:rPr lang="en-US" dirty="0"/>
              <a:t>Button</a:t>
            </a:r>
          </a:p>
          <a:p>
            <a:r>
              <a:rPr lang="en-US" dirty="0" err="1"/>
              <a:t>Flatlist</a:t>
            </a:r>
            <a:endParaRPr lang="en-US" dirty="0"/>
          </a:p>
          <a:p>
            <a:r>
              <a:rPr lang="en-US" dirty="0" err="1"/>
              <a:t>ScrollView</a:t>
            </a:r>
            <a:endParaRPr lang="en-US" dirty="0"/>
          </a:p>
          <a:p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43576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2B024-A13D-164D-9D8F-10DA8B69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UI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80F4D-5353-DF43-8708-D1393148C5C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Device Dimensions &amp; orientation</a:t>
            </a:r>
          </a:p>
          <a:p>
            <a:r>
              <a:rPr lang="en-US"/>
              <a:t>Responsive Layouts</a:t>
            </a:r>
            <a:endParaRPr lang="en-US" dirty="0"/>
          </a:p>
          <a:p>
            <a:r>
              <a:rPr lang="en-US" dirty="0"/>
              <a:t>Reading Device Platform</a:t>
            </a:r>
          </a:p>
          <a:p>
            <a:r>
              <a:rPr lang="en-US" dirty="0"/>
              <a:t>Specific device code</a:t>
            </a:r>
          </a:p>
        </p:txBody>
      </p:sp>
    </p:spTree>
    <p:extLst>
      <p:ext uri="{BB962C8B-B14F-4D97-AF65-F5344CB8AC3E}">
        <p14:creationId xmlns:p14="http://schemas.microsoft.com/office/powerpoint/2010/main" val="3388747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{126EEA1D-9B53-8044-98D6-01C816C3E4E4}tf10001077</Template>
  <TotalTime>16</TotalTime>
  <Words>58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Impact</vt:lpstr>
      <vt:lpstr>Main Event</vt:lpstr>
      <vt:lpstr>Guessing Game</vt:lpstr>
      <vt:lpstr>Core what the app has</vt:lpstr>
      <vt:lpstr>Core components</vt:lpstr>
      <vt:lpstr>Adaptive UI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Guessing Game</dc:title>
  <dc:creator>Ryan Brooks 7</dc:creator>
  <cp:lastModifiedBy>Ryan Brooks 7</cp:lastModifiedBy>
  <cp:revision>2</cp:revision>
  <dcterms:created xsi:type="dcterms:W3CDTF">2022-01-16T21:48:20Z</dcterms:created>
  <dcterms:modified xsi:type="dcterms:W3CDTF">2022-01-16T22:04:20Z</dcterms:modified>
</cp:coreProperties>
</file>