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6" r:id="rId7"/>
    <p:sldId id="258" r:id="rId8"/>
    <p:sldId id="272" r:id="rId9"/>
    <p:sldId id="260" r:id="rId10"/>
    <p:sldId id="274" r:id="rId11"/>
    <p:sldId id="275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anger, RJ" initials="BR" lastIdx="2" clrIdx="0">
    <p:extLst>
      <p:ext uri="{19B8F6BF-5375-455C-9EA6-DF929625EA0E}">
        <p15:presenceInfo xmlns:p15="http://schemas.microsoft.com/office/powerpoint/2012/main" userId="Belanger, R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6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9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8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2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6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1F4B6A-277C-471B-977F-9DE67B659A5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6D2A49-8A9C-4A9A-931A-842A02ED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8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0" y="243494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Dynamic Lot History Search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913444" y="1803862"/>
            <a:ext cx="1670858" cy="6530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RJ Belanger</a:t>
            </a:r>
            <a:endParaRPr lang="en-US" sz="2400" dirty="0"/>
          </a:p>
        </p:txBody>
      </p:sp>
      <p:pic>
        <p:nvPicPr>
          <p:cNvPr id="5" name="Picture 2" descr="kai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563" y="2360158"/>
            <a:ext cx="6978744" cy="34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3964"/>
            <a:ext cx="10058400" cy="3845130"/>
          </a:xfrm>
        </p:spPr>
        <p:txBody>
          <a:bodyPr/>
          <a:lstStyle/>
          <a:p>
            <a:r>
              <a:rPr lang="en-US" dirty="0" smtClean="0"/>
              <a:t>➣ Background</a:t>
            </a:r>
          </a:p>
          <a:p>
            <a:r>
              <a:rPr lang="en-US" dirty="0" smtClean="0"/>
              <a:t>➣ Objectives</a:t>
            </a:r>
          </a:p>
          <a:p>
            <a:r>
              <a:rPr lang="en-US" dirty="0" smtClean="0"/>
              <a:t>➣ Project Framework</a:t>
            </a:r>
          </a:p>
          <a:p>
            <a:r>
              <a:rPr lang="en-US" dirty="0" smtClean="0"/>
              <a:t>➣ Demo</a:t>
            </a:r>
          </a:p>
          <a:p>
            <a:r>
              <a:rPr lang="en-US" dirty="0" smtClean="0"/>
              <a:t>➣ Questions</a:t>
            </a:r>
          </a:p>
          <a:p>
            <a:endParaRPr lang="en-US" dirty="0" smtClean="0"/>
          </a:p>
        </p:txBody>
      </p:sp>
      <p:pic>
        <p:nvPicPr>
          <p:cNvPr id="5" name="Picture 2" descr="kai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2" descr="kai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272442"/>
            <a:ext cx="8953187" cy="34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2" descr="kai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65" y="2023963"/>
            <a:ext cx="5037779" cy="3133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83" y="2023963"/>
            <a:ext cx="5531140" cy="27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178"/>
            <a:ext cx="10058400" cy="3923916"/>
          </a:xfrm>
        </p:spPr>
        <p:txBody>
          <a:bodyPr/>
          <a:lstStyle/>
          <a:p>
            <a:r>
              <a:rPr lang="en-US" dirty="0"/>
              <a:t>➣</a:t>
            </a:r>
            <a:r>
              <a:rPr lang="en-US" dirty="0" smtClean="0"/>
              <a:t> </a:t>
            </a:r>
            <a:r>
              <a:rPr lang="en-US" dirty="0"/>
              <a:t>Dynamic Search with little to no </a:t>
            </a:r>
            <a:r>
              <a:rPr lang="en-US" dirty="0" smtClean="0"/>
              <a:t>maintenance </a:t>
            </a:r>
            <a:r>
              <a:rPr lang="en-US" dirty="0"/>
              <a:t>adding or removing </a:t>
            </a:r>
            <a:r>
              <a:rPr lang="en-US" dirty="0" smtClean="0"/>
              <a:t>processes </a:t>
            </a:r>
            <a:endParaRPr lang="en-US" dirty="0"/>
          </a:p>
          <a:p>
            <a:r>
              <a:rPr lang="en-US" dirty="0"/>
              <a:t>➣ </a:t>
            </a:r>
            <a:r>
              <a:rPr lang="en-US" dirty="0" smtClean="0"/>
              <a:t>Search </a:t>
            </a:r>
            <a:r>
              <a:rPr lang="en-US" dirty="0"/>
              <a:t>will run off of more verbose tables that are now formatted to be usable</a:t>
            </a:r>
          </a:p>
          <a:p>
            <a:r>
              <a:rPr lang="en-US" dirty="0"/>
              <a:t>➣ A</a:t>
            </a:r>
            <a:r>
              <a:rPr lang="en-US" dirty="0" smtClean="0"/>
              <a:t>ble </a:t>
            </a:r>
            <a:r>
              <a:rPr lang="en-US" dirty="0"/>
              <a:t>to </a:t>
            </a:r>
            <a:r>
              <a:rPr lang="en-US" dirty="0" smtClean="0"/>
              <a:t>retrieve information </a:t>
            </a:r>
            <a:r>
              <a:rPr lang="en-US" dirty="0"/>
              <a:t>from ALL </a:t>
            </a:r>
            <a:r>
              <a:rPr lang="en-US" dirty="0" smtClean="0"/>
              <a:t>processes </a:t>
            </a:r>
            <a:r>
              <a:rPr lang="en-US" dirty="0"/>
              <a:t>and display it in a reasonable time</a:t>
            </a:r>
          </a:p>
          <a:p>
            <a:r>
              <a:rPr lang="en-US" dirty="0"/>
              <a:t>➣ </a:t>
            </a:r>
            <a:r>
              <a:rPr lang="en-US" dirty="0" smtClean="0"/>
              <a:t>Increase </a:t>
            </a:r>
            <a:r>
              <a:rPr lang="en-US" dirty="0"/>
              <a:t>the </a:t>
            </a:r>
            <a:r>
              <a:rPr lang="en-US" dirty="0" smtClean="0"/>
              <a:t>function/usability </a:t>
            </a:r>
            <a:r>
              <a:rPr lang="en-US" dirty="0"/>
              <a:t>of the search </a:t>
            </a:r>
          </a:p>
          <a:p>
            <a:r>
              <a:rPr lang="en-US" dirty="0"/>
              <a:t>➣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ble </a:t>
            </a:r>
            <a:r>
              <a:rPr lang="en-US" dirty="0"/>
              <a:t>to enter a 6 or 8 </a:t>
            </a:r>
            <a:r>
              <a:rPr lang="en-US" dirty="0" smtClean="0"/>
              <a:t>digit </a:t>
            </a:r>
            <a:r>
              <a:rPr lang="en-US" dirty="0"/>
              <a:t>lot number </a:t>
            </a:r>
            <a:r>
              <a:rPr lang="en-US" dirty="0" smtClean="0"/>
              <a:t>leveraging </a:t>
            </a:r>
            <a:r>
              <a:rPr lang="en-US" dirty="0"/>
              <a:t>formatted database to give </a:t>
            </a:r>
            <a:r>
              <a:rPr lang="en-US" dirty="0" smtClean="0"/>
              <a:t>any/all useful </a:t>
            </a:r>
            <a:r>
              <a:rPr lang="en-US" dirty="0"/>
              <a:t>data relating to that lot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kai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8125"/>
            <a:ext cx="10058400" cy="1450757"/>
          </a:xfrm>
        </p:spPr>
        <p:txBody>
          <a:bodyPr/>
          <a:lstStyle/>
          <a:p>
            <a:r>
              <a:rPr lang="en-US" dirty="0"/>
              <a:t>Project Framework</a:t>
            </a:r>
          </a:p>
        </p:txBody>
      </p:sp>
      <p:pic>
        <p:nvPicPr>
          <p:cNvPr id="5" name="Picture 2" descr="kai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141" y="1773019"/>
            <a:ext cx="5628237" cy="4563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8250" y="2010134"/>
            <a:ext cx="1920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➣ </a:t>
            </a:r>
            <a:r>
              <a:rPr lang="en-US" dirty="0" smtClean="0"/>
              <a:t>CGI Script</a:t>
            </a:r>
          </a:p>
          <a:p>
            <a:r>
              <a:rPr lang="en-US" dirty="0"/>
              <a:t>➣ </a:t>
            </a:r>
            <a:r>
              <a:rPr lang="en-US" dirty="0" smtClean="0"/>
              <a:t>CSS</a:t>
            </a:r>
          </a:p>
          <a:p>
            <a:r>
              <a:rPr lang="en-US" dirty="0"/>
              <a:t>➣ </a:t>
            </a:r>
            <a:r>
              <a:rPr lang="en-US" dirty="0" smtClean="0"/>
              <a:t>HTML</a:t>
            </a:r>
          </a:p>
          <a:p>
            <a:r>
              <a:rPr lang="en-US" dirty="0"/>
              <a:t>➣ </a:t>
            </a:r>
            <a:r>
              <a:rPr lang="en-US" dirty="0" smtClean="0"/>
              <a:t>JSON 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 descr="kai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2" descr="kai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4" y="2362374"/>
            <a:ext cx="5627716" cy="31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7A543DA957B04DB0C6D7D8F4873048" ma:contentTypeVersion="6" ma:contentTypeDescription="Create a new document." ma:contentTypeScope="" ma:versionID="949e1f69f137f667e3bb6fbc9c0ebece">
  <xsd:schema xmlns:xsd="http://www.w3.org/2001/XMLSchema" xmlns:xs="http://www.w3.org/2001/XMLSchema" xmlns:p="http://schemas.microsoft.com/office/2006/metadata/properties" xmlns:ns3="d5fd14e0-b5a5-47df-a7f8-6fccea7e5843" targetNamespace="http://schemas.microsoft.com/office/2006/metadata/properties" ma:root="true" ma:fieldsID="7482647ed935a719d740662943139bef" ns3:_="">
    <xsd:import namespace="d5fd14e0-b5a5-47df-a7f8-6fccea7e58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d14e0-b5a5-47df-a7f8-6fccea7e58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95E54C-1128-4C5B-BCE8-F4BCD5D599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460BAA-CD44-42DE-A0BF-B415E1F5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fd14e0-b5a5-47df-a7f8-6fccea7e58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565B63-28C9-4FF2-9B87-54500F8B6388}">
  <ds:schemaRefs>
    <ds:schemaRef ds:uri="d5fd14e0-b5a5-47df-a7f8-6fccea7e584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11913</TotalTime>
  <Words>108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Dynamic Lot History Search</vt:lpstr>
      <vt:lpstr>Outline</vt:lpstr>
      <vt:lpstr>Background</vt:lpstr>
      <vt:lpstr>Background</vt:lpstr>
      <vt:lpstr>Objectives</vt:lpstr>
      <vt:lpstr>Project Framework</vt:lpstr>
      <vt:lpstr>Demo</vt:lpstr>
      <vt:lpstr>Questions</vt:lpstr>
    </vt:vector>
  </TitlesOfParts>
  <Company>kaiseraluminum.com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Scorecard conversion</dc:title>
  <dc:creator>Anderson, Olin</dc:creator>
  <cp:lastModifiedBy>Belanger, RJ</cp:lastModifiedBy>
  <cp:revision>41</cp:revision>
  <cp:lastPrinted>2022-10-19T23:27:52Z</cp:lastPrinted>
  <dcterms:created xsi:type="dcterms:W3CDTF">2022-10-12T16:32:02Z</dcterms:created>
  <dcterms:modified xsi:type="dcterms:W3CDTF">2023-09-07T17:25:51Z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0x010100FC7A543DA957B04DB0C6D7D8F4873048</vt:lpwstr>
  </property>
</Properties>
</file>