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e09ada0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e09ada0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e09ada0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e09ada0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09ada0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09ada0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09ada04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09ada04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6075" y="744575"/>
            <a:ext cx="3018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Webpage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0300" y="3215125"/>
            <a:ext cx="3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Portfolio</a:t>
            </a:r>
            <a:r>
              <a:rPr lang="en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00" y="1128275"/>
            <a:ext cx="3910500" cy="2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3475"/>
            <a:ext cx="30171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Idea for design: having a cover image or video in the b</a:t>
            </a:r>
            <a:r>
              <a:rPr lang="en"/>
              <a:t>ackground</a:t>
            </a:r>
            <a:r>
              <a:rPr lang="en"/>
              <a:t> of the </a:t>
            </a:r>
            <a:r>
              <a:rPr lang="en"/>
              <a:t>beginning o</a:t>
            </a:r>
            <a:r>
              <a:rPr lang="en"/>
              <a:t>f the page followed by a menu and an online order section.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400" y="1048037"/>
            <a:ext cx="5503626" cy="30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63625" y="1543850"/>
            <a:ext cx="27666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for orders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for </a:t>
            </a:r>
            <a:r>
              <a:rPr lang="en"/>
              <a:t>restaurant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Pictures of food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Hours and location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Pretty animations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625" y="865325"/>
            <a:ext cx="5908977" cy="344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overall goals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Lead: Athraa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Sean 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UX design: RJ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1: Trevor 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Backend 2: Hunter 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5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/>
              <a:t> Overview: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Front-end: HTML, CSS and React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Back-end: PHP and MySQL and J</a:t>
            </a:r>
            <a:r>
              <a:rPr lang="en"/>
              <a:t>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5" y="1207025"/>
            <a:ext cx="4111624" cy="25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