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50213dac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50213dac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0213dac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0213dac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0213dac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0213dac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0213dac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0213dac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0213dac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0213dac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0213dac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0213dac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0213dac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0213dac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0213dacf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0213dacf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Matrix-Vector Multiplication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Patrick Boronski, Rodolfo Croes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Code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5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File I/O							</a:t>
            </a:r>
            <a:endParaRPr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25" y="3157975"/>
            <a:ext cx="31908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25" y="2036775"/>
            <a:ext cx="3190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863" y="2036763"/>
            <a:ext cx="35909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822025" y="1152475"/>
            <a:ext cx="413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Serial Multiplication</a:t>
            </a:r>
            <a:endParaRPr sz="1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Code (continued)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T</a:t>
            </a:r>
            <a:r>
              <a:rPr lang="en">
                <a:solidFill>
                  <a:schemeClr val="accent4"/>
                </a:solidFill>
              </a:rPr>
              <a:t>he Macros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Parallel Code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Output Format</a:t>
            </a:r>
            <a:endParaRPr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000" y="3747375"/>
            <a:ext cx="5538300" cy="6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00" y="1301188"/>
            <a:ext cx="2556000" cy="2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000" y="1643325"/>
            <a:ext cx="2556000" cy="1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4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Data (Execution Times)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5" y="684375"/>
            <a:ext cx="3580866" cy="215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41" y="684375"/>
            <a:ext cx="3580866" cy="215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7750" y="2943475"/>
            <a:ext cx="3737799" cy="19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Data (Speedup)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075"/>
            <a:ext cx="4020825" cy="2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50" y="909850"/>
            <a:ext cx="4105250" cy="2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 Data (Efficiency)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750" y="1152475"/>
            <a:ext cx="4449851" cy="23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00" y="1152475"/>
            <a:ext cx="4236949" cy="2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Conclusion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2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References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82200" y="1260500"/>
            <a:ext cx="50760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170" lvl="0" marL="27432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i="1"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Robey and Y. Zamora, Parallel and High Performance Computing, 1st ed., vol. 1. Shelter Island, NY: Manning Publications, 2020</a:t>
            </a:r>
            <a:endParaRPr i="1" sz="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27432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i="1"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J. Quinn, Parallel programming in C with MPI and OpenMP. Boston, Mass.: McGraw-Hill, 2008.</a:t>
            </a:r>
            <a:endParaRPr i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27432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AutoNum type="arabicPeriod"/>
            </a:pPr>
            <a:r>
              <a:rPr i="1" lang="en"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Ristov, R. Prodan, M. Gusev, and K. Skala, “Superlinear Speedup in HPC Systems:why and when?,” Annals of Computer Science and Information Systems, 2016. [Online]. Available: https://annals-csis.org/Volume_8/pliks/pliks/498.pdf. [Accessed: 24-Apr-2020].</a:t>
            </a:r>
            <a:endParaRPr i="1"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