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6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53176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Developer Trends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sz="2200" dirty="0">
                <a:solidFill>
                  <a:srgbClr val="0E659B"/>
                </a:solidFill>
              </a:rPr>
              <a:t>Stack Overflow 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Robert Caig	</a:t>
            </a:r>
          </a:p>
          <a:p>
            <a:pPr marL="0" indent="0">
              <a:buNone/>
            </a:pPr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of 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currently the most popular database</a:t>
            </a:r>
          </a:p>
          <a:p>
            <a:r>
              <a:rPr lang="en-US" dirty="0"/>
              <a:t>Microsoft SQL Server losing traction in the market</a:t>
            </a:r>
          </a:p>
          <a:p>
            <a:r>
              <a:rPr lang="en-US" dirty="0"/>
              <a:t>Great interest in PostgreSQL and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movement from Microsoft SQL Server and MySQL to PostgreSQL and MongoDB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https://github.com/RJCtra/DataAnalysisLearning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E22F9-4D31-327B-FB7E-FCB31ED5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88904"/>
            <a:ext cx="8385810" cy="4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28C94-AEF4-1C7E-9654-6C2DF61D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73068"/>
            <a:ext cx="8294370" cy="49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C85B-BCEB-A684-039D-7F957DC1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5459"/>
            <a:ext cx="8546421" cy="49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widely used language</a:t>
            </a:r>
          </a:p>
          <a:p>
            <a:r>
              <a:rPr lang="en-US" dirty="0"/>
              <a:t>Majority of respondents are male and between 20-38 years of age</a:t>
            </a:r>
          </a:p>
          <a:p>
            <a:r>
              <a:rPr lang="en-US" dirty="0"/>
              <a:t>Respondents to survey mostly in United States and other developed nations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demand in near future for JavaScript will continue</a:t>
            </a:r>
          </a:p>
          <a:p>
            <a:r>
              <a:rPr lang="en-US" dirty="0"/>
              <a:t>Highly male dominated field</a:t>
            </a:r>
          </a:p>
          <a:p>
            <a:r>
              <a:rPr lang="en-US" dirty="0"/>
              <a:t>Relatively low engagement with Stack Overflow outside of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great deal of movement within the field with technology and language preferences</a:t>
            </a:r>
          </a:p>
          <a:p>
            <a:r>
              <a:rPr lang="en-US" dirty="0"/>
              <a:t>Certain languages such as JavaScript, Python, HTML/CSS, and SQL enjoy high adoption</a:t>
            </a:r>
          </a:p>
          <a:p>
            <a:r>
              <a:rPr lang="en-US" dirty="0"/>
              <a:t>The industry has not attracted great interest from women</a:t>
            </a:r>
          </a:p>
          <a:p>
            <a:r>
              <a:rPr lang="en-US" dirty="0"/>
              <a:t>Greater engagement with developing countries markets will likely see field growing in near future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Job Postings</a:t>
            </a:r>
          </a:p>
          <a:p>
            <a:r>
              <a:rPr lang="en-US" dirty="0"/>
              <a:t>Popular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9F9C-82FE-779C-EE58-0D314441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97" y="1708614"/>
            <a:ext cx="8495238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53D32-1967-E3D4-234D-9140D0E6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20" y="1625037"/>
            <a:ext cx="8190476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Analysis goal </a:t>
            </a:r>
          </a:p>
          <a:p>
            <a:r>
              <a:rPr lang="en-US" sz="2200" dirty="0"/>
              <a:t>Methodology description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</a:t>
            </a:r>
            <a:r>
              <a:rPr lang="en-US" sz="1800" dirty="0" err="1"/>
              <a:t>visualisations</a:t>
            </a:r>
            <a:endParaRPr lang="en-US" sz="1800" dirty="0"/>
          </a:p>
          <a:p>
            <a:r>
              <a:rPr lang="en-US" sz="2200" dirty="0"/>
              <a:t>Present results using graphics to indicate trends</a:t>
            </a:r>
          </a:p>
          <a:p>
            <a:r>
              <a:rPr lang="en-US" sz="2200" dirty="0"/>
              <a:t>Discussion of findings</a:t>
            </a:r>
          </a:p>
          <a:p>
            <a:r>
              <a:rPr lang="en-US" sz="2200" dirty="0"/>
              <a:t>Final conclusions based on survey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data is obtained from Stack Overflow’s annual Developer Survey</a:t>
            </a:r>
          </a:p>
          <a:p>
            <a:r>
              <a:rPr lang="en-US" sz="2200" dirty="0"/>
              <a:t>Nearly 90,000 respondents from the community</a:t>
            </a:r>
          </a:p>
          <a:p>
            <a:r>
              <a:rPr lang="en-US" sz="2200" dirty="0"/>
              <a:t>Certain overrepresentation is present in the data </a:t>
            </a:r>
          </a:p>
          <a:p>
            <a:r>
              <a:rPr lang="en-US" sz="2200" dirty="0"/>
              <a:t>Attempts to identify trends</a:t>
            </a:r>
          </a:p>
          <a:p>
            <a:pPr lvl="1"/>
            <a:r>
              <a:rPr lang="en-US" sz="1800" dirty="0"/>
              <a:t>In current language and technology preferences</a:t>
            </a:r>
          </a:p>
          <a:p>
            <a:pPr lvl="1"/>
            <a:r>
              <a:rPr lang="en-US" sz="1800" dirty="0"/>
              <a:t>Where the industry is moving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</a:t>
            </a:r>
          </a:p>
          <a:p>
            <a:pPr lvl="1"/>
            <a:r>
              <a:rPr lang="en-US" sz="1800" dirty="0"/>
              <a:t>Data collected from Stack Overflow Developer Survey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</a:t>
            </a:r>
            <a:r>
              <a:rPr lang="en-US" sz="2200" dirty="0" err="1"/>
              <a:t>visualisation</a:t>
            </a:r>
            <a:endParaRPr lang="en-US" sz="2200" dirty="0"/>
          </a:p>
          <a:p>
            <a:pPr lvl="1"/>
            <a:r>
              <a:rPr lang="en-US" sz="1800" dirty="0"/>
              <a:t>Creation of charts and dashboards</a:t>
            </a:r>
          </a:p>
          <a:p>
            <a:pPr lvl="1"/>
            <a:r>
              <a:rPr lang="en-US" sz="1800" dirty="0"/>
              <a:t>Presentation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06704-AF9A-788C-A20D-E36DECE8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55" y="2506661"/>
            <a:ext cx="5330973" cy="2944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D8997-5936-7013-97B0-EA019E55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14" y="2506660"/>
            <a:ext cx="5228577" cy="28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have market dominance</a:t>
            </a:r>
          </a:p>
          <a:p>
            <a:r>
              <a:rPr lang="en-US" dirty="0"/>
              <a:t>Interest in Python increasing</a:t>
            </a:r>
          </a:p>
          <a:p>
            <a:r>
              <a:rPr lang="en-US" dirty="0"/>
              <a:t>SQL may be experiencing a drop in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Languages around data are gaining traction</a:t>
            </a:r>
          </a:p>
          <a:p>
            <a:r>
              <a:rPr lang="en-US" dirty="0"/>
              <a:t>Reduced interest in historically popular programming languages (C++ / C#)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66A0E-BF8A-2931-B1F0-34980355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93" y="2512445"/>
            <a:ext cx="5700684" cy="3082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A3E33-3674-0C81-FE54-8CD483BF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5" y="2512445"/>
            <a:ext cx="5212753" cy="29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f80a141d-92ca-4d3d-9308-f7e7b1d44ce8"/>
    <ds:schemaRef ds:uri="155be751-a274-42e8-93fb-f39d3b9bccc8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464</Words>
  <Application>Microsoft Office PowerPoint</Application>
  <PresentationFormat>Widescreen</PresentationFormat>
  <Paragraphs>116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Developer Trends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Robert Caig</cp:lastModifiedBy>
  <cp:revision>36</cp:revision>
  <cp:lastPrinted>2024-04-12T23:52:02Z</cp:lastPrinted>
  <dcterms:created xsi:type="dcterms:W3CDTF">2020-10-28T18:29:43Z</dcterms:created>
  <dcterms:modified xsi:type="dcterms:W3CDTF">2024-04-13T00:17:33Z</dcterms:modified>
</cp:coreProperties>
</file>