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9" r:id="rId2"/>
  </p:sldIdLst>
  <p:sldSz cx="8999538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47F"/>
    <a:srgbClr val="1B3A58"/>
    <a:srgbClr val="132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68" d="100"/>
          <a:sy n="168" d="100"/>
        </p:scale>
        <p:origin x="21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471289"/>
            <a:ext cx="6749654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1512522"/>
            <a:ext cx="6749654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6AE-A524-2743-92F3-FE72E16AADF9}" type="datetimeFigureOut">
              <a:rPr lang="en-CH" smtClean="0"/>
              <a:t>14.01.2025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4B7-750D-6C48-85BE-D7DCCEFC38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52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6AE-A524-2743-92F3-FE72E16AADF9}" type="datetimeFigureOut">
              <a:rPr lang="en-CH" smtClean="0"/>
              <a:t>14.01.2025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4B7-750D-6C48-85BE-D7DCCEFC38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922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153319"/>
            <a:ext cx="1940525" cy="24404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153319"/>
            <a:ext cx="5709082" cy="24404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6AE-A524-2743-92F3-FE72E16AADF9}" type="datetimeFigureOut">
              <a:rPr lang="en-CH" smtClean="0"/>
              <a:t>14.01.2025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4B7-750D-6C48-85BE-D7DCCEFC38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597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6AE-A524-2743-92F3-FE72E16AADF9}" type="datetimeFigureOut">
              <a:rPr lang="en-CH" smtClean="0"/>
              <a:t>14.01.2025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4B7-750D-6C48-85BE-D7DCCEFC38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458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717932"/>
            <a:ext cx="7762102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1927150"/>
            <a:ext cx="7762102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6AE-A524-2743-92F3-FE72E16AADF9}" type="datetimeFigureOut">
              <a:rPr lang="en-CH" smtClean="0"/>
              <a:t>14.01.2025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4B7-750D-6C48-85BE-D7DCCEFC38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606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766593"/>
            <a:ext cx="3824804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766593"/>
            <a:ext cx="3824804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6AE-A524-2743-92F3-FE72E16AADF9}" type="datetimeFigureOut">
              <a:rPr lang="en-CH" smtClean="0"/>
              <a:t>14.01.2025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4B7-750D-6C48-85BE-D7DCCEFC38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253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153319"/>
            <a:ext cx="7762102" cy="556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705933"/>
            <a:ext cx="380722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051899"/>
            <a:ext cx="3807226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705933"/>
            <a:ext cx="382597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051899"/>
            <a:ext cx="3825976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6AE-A524-2743-92F3-FE72E16AADF9}" type="datetimeFigureOut">
              <a:rPr lang="en-CH" smtClean="0"/>
              <a:t>14.01.2025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4B7-750D-6C48-85BE-D7DCCEFC38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138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6AE-A524-2743-92F3-FE72E16AADF9}" type="datetimeFigureOut">
              <a:rPr lang="en-CH" smtClean="0"/>
              <a:t>14.01.2025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4B7-750D-6C48-85BE-D7DCCEFC38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601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6AE-A524-2743-92F3-FE72E16AADF9}" type="datetimeFigureOut">
              <a:rPr lang="en-CH" smtClean="0"/>
              <a:t>14.01.2025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4B7-750D-6C48-85BE-D7DCCEFC38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4624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91982"/>
            <a:ext cx="290258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414627"/>
            <a:ext cx="4556016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863918"/>
            <a:ext cx="290258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6AE-A524-2743-92F3-FE72E16AADF9}" type="datetimeFigureOut">
              <a:rPr lang="en-CH" smtClean="0"/>
              <a:t>14.01.2025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4B7-750D-6C48-85BE-D7DCCEFC38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001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191982"/>
            <a:ext cx="290258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414627"/>
            <a:ext cx="4556016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863918"/>
            <a:ext cx="290258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F86AE-A524-2743-92F3-FE72E16AADF9}" type="datetimeFigureOut">
              <a:rPr lang="en-CH" smtClean="0"/>
              <a:t>14.01.2025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C4B7-750D-6C48-85BE-D7DCCEFC38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342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153319"/>
            <a:ext cx="7762102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766593"/>
            <a:ext cx="7762102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2669079"/>
            <a:ext cx="202489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DF86AE-A524-2743-92F3-FE72E16AADF9}" type="datetimeFigureOut">
              <a:rPr lang="en-CH" smtClean="0"/>
              <a:t>14.01.2025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2669079"/>
            <a:ext cx="303734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2669079"/>
            <a:ext cx="202489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BC4B7-750D-6C48-85BE-D7DCCEFC380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573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C866C-3B1B-B668-34CF-C53F758E6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blue and red circle with white lines and red dots&#10;&#10;Description automatically generated">
            <a:extLst>
              <a:ext uri="{FF2B5EF4-FFF2-40B4-BE49-F238E27FC236}">
                <a16:creationId xmlns:a16="http://schemas.microsoft.com/office/drawing/2014/main" id="{9AC8C2A1-4E29-0BF2-45E4-99E92917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" y="182250"/>
            <a:ext cx="2571373" cy="23264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21F19BE-3408-C0E0-3EC6-A58C03C7CA5A}"/>
              </a:ext>
            </a:extLst>
          </p:cNvPr>
          <p:cNvSpPr txBox="1"/>
          <p:nvPr/>
        </p:nvSpPr>
        <p:spPr>
          <a:xfrm>
            <a:off x="2495348" y="483542"/>
            <a:ext cx="6395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9600" dirty="0">
                <a:solidFill>
                  <a:srgbClr val="13273B"/>
                </a:solidFill>
                <a:latin typeface="Gill Sans Ultra Bold" panose="020B0A02020104020203" pitchFamily="34" charset="77"/>
                <a:ea typeface="Ayuthaya" pitchFamily="2" charset="-34"/>
                <a:cs typeface="Ayuthaya" pitchFamily="2" charset="-34"/>
              </a:rPr>
              <a:t>THORIN</a:t>
            </a:r>
            <a:endParaRPr lang="en-CH" sz="3200" dirty="0">
              <a:solidFill>
                <a:srgbClr val="13273B"/>
              </a:solidFill>
              <a:latin typeface="Gill Sans Ultra Bold" panose="020B0A02020104020203" pitchFamily="34" charset="77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9A0868-0818-52AD-08E4-4D7CA3E87DB9}"/>
              </a:ext>
            </a:extLst>
          </p:cNvPr>
          <p:cNvSpPr txBox="1"/>
          <p:nvPr/>
        </p:nvSpPr>
        <p:spPr>
          <a:xfrm>
            <a:off x="2739118" y="1658999"/>
            <a:ext cx="6097836" cy="407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H" sz="2050" dirty="0">
                <a:solidFill>
                  <a:srgbClr val="13273B"/>
                </a:solidFill>
                <a:latin typeface="Gill Sans Ultra Bold" panose="020B0A02020104020203" pitchFamily="34" charset="77"/>
                <a:ea typeface="Ayuthaya" pitchFamily="2" charset="-34"/>
                <a:cs typeface="Ayuthaya" pitchFamily="2" charset="-34"/>
              </a:rPr>
              <a:t>T</a:t>
            </a:r>
            <a:r>
              <a:rPr lang="en-CH" sz="2050" dirty="0">
                <a:solidFill>
                  <a:srgbClr val="25547F"/>
                </a:solidFill>
                <a:latin typeface="Gill Sans Ultra Bold" panose="020B0A02020104020203" pitchFamily="34" charset="77"/>
                <a:ea typeface="Ayuthaya" pitchFamily="2" charset="-34"/>
                <a:cs typeface="Ayuthaya" pitchFamily="2" charset="-34"/>
              </a:rPr>
              <a:t>arget</a:t>
            </a:r>
            <a:r>
              <a:rPr lang="en-CH" sz="2050" dirty="0">
                <a:solidFill>
                  <a:srgbClr val="13273B"/>
                </a:solidFill>
                <a:latin typeface="Gill Sans Ultra Bold" panose="020B0A02020104020203" pitchFamily="34" charset="77"/>
                <a:ea typeface="Ayuthaya" pitchFamily="2" charset="-34"/>
                <a:cs typeface="Ayuthaya" pitchFamily="2" charset="-34"/>
              </a:rPr>
              <a:t> H</a:t>
            </a:r>
            <a:r>
              <a:rPr lang="en-CH" sz="2050" dirty="0">
                <a:solidFill>
                  <a:srgbClr val="25547F"/>
                </a:solidFill>
                <a:latin typeface="Gill Sans Ultra Bold" panose="020B0A02020104020203" pitchFamily="34" charset="77"/>
                <a:ea typeface="Ayuthaya" pitchFamily="2" charset="-34"/>
                <a:cs typeface="Ayuthaya" pitchFamily="2" charset="-34"/>
              </a:rPr>
              <a:t>aplotype</a:t>
            </a:r>
            <a:r>
              <a:rPr lang="en-CH" sz="2050" dirty="0">
                <a:solidFill>
                  <a:srgbClr val="13273B"/>
                </a:solidFill>
                <a:latin typeface="Gill Sans Ultra Bold" panose="020B0A02020104020203" pitchFamily="34" charset="77"/>
                <a:ea typeface="Ayuthaya" pitchFamily="2" charset="-34"/>
                <a:cs typeface="Ayuthaya" pitchFamily="2" charset="-34"/>
              </a:rPr>
              <a:t> Or</a:t>
            </a:r>
            <a:r>
              <a:rPr lang="en-CH" sz="2050" dirty="0">
                <a:solidFill>
                  <a:srgbClr val="25547F"/>
                </a:solidFill>
                <a:latin typeface="Gill Sans Ultra Bold" panose="020B0A02020104020203" pitchFamily="34" charset="77"/>
                <a:ea typeface="Ayuthaya" pitchFamily="2" charset="-34"/>
                <a:cs typeface="Ayuthaya" pitchFamily="2" charset="-34"/>
              </a:rPr>
              <a:t>igin</a:t>
            </a:r>
            <a:r>
              <a:rPr lang="en-CH" sz="2050" dirty="0">
                <a:solidFill>
                  <a:srgbClr val="13273B"/>
                </a:solidFill>
                <a:latin typeface="Gill Sans Ultra Bold" panose="020B0A02020104020203" pitchFamily="34" charset="77"/>
                <a:ea typeface="Ayuthaya" pitchFamily="2" charset="-34"/>
                <a:cs typeface="Ayuthaya" pitchFamily="2" charset="-34"/>
              </a:rPr>
              <a:t> In</a:t>
            </a:r>
            <a:r>
              <a:rPr lang="en-CH" sz="2050" dirty="0">
                <a:solidFill>
                  <a:srgbClr val="25547F"/>
                </a:solidFill>
                <a:latin typeface="Gill Sans Ultra Bold" panose="020B0A02020104020203" pitchFamily="34" charset="77"/>
                <a:ea typeface="Ayuthaya" pitchFamily="2" charset="-34"/>
                <a:cs typeface="Ayuthaya" pitchFamily="2" charset="-34"/>
              </a:rPr>
              <a:t>ference</a:t>
            </a:r>
          </a:p>
        </p:txBody>
      </p:sp>
    </p:spTree>
    <p:extLst>
      <p:ext uri="{BB962C8B-B14F-4D97-AF65-F5344CB8AC3E}">
        <p14:creationId xmlns:p14="http://schemas.microsoft.com/office/powerpoint/2010/main" val="3329814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5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Gill Sans Ultra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Robin Hofmeister</dc:creator>
  <cp:lastModifiedBy>Robin Hofmeister</cp:lastModifiedBy>
  <cp:revision>2</cp:revision>
  <dcterms:created xsi:type="dcterms:W3CDTF">2025-01-09T12:14:40Z</dcterms:created>
  <dcterms:modified xsi:type="dcterms:W3CDTF">2025-01-14T09:18:43Z</dcterms:modified>
</cp:coreProperties>
</file>