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89995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165" d="100"/>
          <a:sy n="165" d="100"/>
        </p:scale>
        <p:origin x="3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71289"/>
            <a:ext cx="6749654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512522"/>
            <a:ext cx="6749654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5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92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53319"/>
            <a:ext cx="1940525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53319"/>
            <a:ext cx="5709082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97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17932"/>
            <a:ext cx="776210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927150"/>
            <a:ext cx="776210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606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66593"/>
            <a:ext cx="382480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66593"/>
            <a:ext cx="382480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3319"/>
            <a:ext cx="7762102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05933"/>
            <a:ext cx="380722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51899"/>
            <a:ext cx="380722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05933"/>
            <a:ext cx="382597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051899"/>
            <a:ext cx="382597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3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60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4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14627"/>
            <a:ext cx="455601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00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14627"/>
            <a:ext cx="455601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34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3319"/>
            <a:ext cx="776210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66593"/>
            <a:ext cx="776210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F86AE-A524-2743-92F3-FE72E16AADF9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69079"/>
            <a:ext cx="303734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57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14A6-5916-0E75-D500-49E30C7E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and red circle with white lines and red dots&#10;&#10;Description automatically generated">
            <a:extLst>
              <a:ext uri="{FF2B5EF4-FFF2-40B4-BE49-F238E27FC236}">
                <a16:creationId xmlns:a16="http://schemas.microsoft.com/office/drawing/2014/main" id="{CA961985-615C-0FBB-EC41-5C90646C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" y="182250"/>
            <a:ext cx="2571373" cy="23264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C91D71-419E-A619-99F4-78944E70D4E2}"/>
              </a:ext>
            </a:extLst>
          </p:cNvPr>
          <p:cNvSpPr txBox="1"/>
          <p:nvPr/>
        </p:nvSpPr>
        <p:spPr>
          <a:xfrm>
            <a:off x="2495348" y="483542"/>
            <a:ext cx="639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960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THORIN</a:t>
            </a:r>
            <a:endParaRPr lang="en-CH" sz="3200" dirty="0">
              <a:solidFill>
                <a:srgbClr val="13273B"/>
              </a:solidFill>
              <a:latin typeface="Gill Sans Ultra Bold" panose="020B0A02020104020203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3BC01A-07B0-39ED-E020-CECDBFBAC549}"/>
              </a:ext>
            </a:extLst>
          </p:cNvPr>
          <p:cNvSpPr txBox="1"/>
          <p:nvPr/>
        </p:nvSpPr>
        <p:spPr>
          <a:xfrm>
            <a:off x="2655298" y="1658999"/>
            <a:ext cx="60978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220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Target Haplotype Origin Inference</a:t>
            </a:r>
          </a:p>
        </p:txBody>
      </p:sp>
    </p:spTree>
    <p:extLst>
      <p:ext uri="{BB962C8B-B14F-4D97-AF65-F5344CB8AC3E}">
        <p14:creationId xmlns:p14="http://schemas.microsoft.com/office/powerpoint/2010/main" val="88053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Hofmeister</dc:creator>
  <cp:lastModifiedBy>Robin Hofmeister</cp:lastModifiedBy>
  <cp:revision>1</cp:revision>
  <dcterms:created xsi:type="dcterms:W3CDTF">2025-01-09T12:14:40Z</dcterms:created>
  <dcterms:modified xsi:type="dcterms:W3CDTF">2025-01-09T12:50:43Z</dcterms:modified>
</cp:coreProperties>
</file>